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11109" r:id="rId3"/>
  </p:sldIdLst>
  <p:sldSz cx="12192000" cy="6858000"/>
  <p:notesSz cx="6797675" cy="9929495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王文竹" initials="孙松涛" lastIdx="1" clrIdx="6"/>
  <p:cmAuthor id="1" name="李一" initials="李一" lastIdx="1" clrIdx="0"/>
  <p:cmAuthor id="8" name="ygwang" initials="y" lastIdx="8" clrIdx="7"/>
  <p:cmAuthor id="2" name="think" initials="t" lastIdx="1" clrIdx="1"/>
  <p:cmAuthor id="9" name="zz" initials="*" lastIdx="2" clrIdx="8"/>
  <p:cmAuthor id="3" name="z y" initials="zy" lastIdx="1" clrIdx="2"/>
  <p:cmAuthor id="4" name="zy" initials="u" lastIdx="1" clrIdx="3"/>
  <p:cmAuthor id="5" name="黄优" initials="无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AC7"/>
    <a:srgbClr val="0000FF"/>
    <a:srgbClr val="2002FC"/>
    <a:srgbClr val="C8161E"/>
    <a:srgbClr val="F5E7E7"/>
    <a:srgbClr val="EBCCCC"/>
    <a:srgbClr val="1F4D78"/>
    <a:srgbClr val="0070C0"/>
    <a:srgbClr val="E9EA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5" autoAdjust="0"/>
    <p:restoredTop sz="93508" autoAdjust="0"/>
  </p:normalViewPr>
  <p:slideViewPr>
    <p:cSldViewPr snapToGrid="0" showGuides="1">
      <p:cViewPr varScale="1">
        <p:scale>
          <a:sx n="107" d="100"/>
          <a:sy n="107" d="100"/>
        </p:scale>
        <p:origin x="534" y="114"/>
      </p:cViewPr>
      <p:guideLst>
        <p:guide orient="horz" pos="2266"/>
        <p:guide pos="381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11563"/>
    </p:cViewPr>
  </p:sorterViewPr>
  <p:notesViewPr>
    <p:cSldViewPr snapToGrid="0">
      <p:cViewPr varScale="1">
        <p:scale>
          <a:sx n="52" d="100"/>
          <a:sy n="52" d="100"/>
        </p:scale>
        <p:origin x="2676" y="3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commentAuthors" Target="commentAuthors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D4B0A-5951-4C17-99E9-33E67FDD3C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3E0C2B-CDB1-46D9-B807-EC3F5BBCE1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BBDD3-73DA-488E-A23D-7F5C911754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D334E-0430-42B3-8866-719225CB48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D334E-0430-42B3-8866-719225CB4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10.png"/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10.png"/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10.png"/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图片 7" descr="图片包含 建筑物  自动生成的说明"/>
          <p:cNvPicPr>
            <a:picLocks noChangeAspect="1"/>
          </p:cNvPicPr>
          <p:nvPr/>
        </p:nvPicPr>
        <p:blipFill>
          <a:blip r:embed="rId2" cstate="print">
            <a:alphaModFix amt="5000"/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8" y="2932782"/>
            <a:ext cx="12191484" cy="3925218"/>
          </a:xfrm>
          <a:prstGeom prst="rect">
            <a:avLst/>
          </a:prstGeom>
        </p:spPr>
      </p:pic>
      <p:pic>
        <p:nvPicPr>
          <p:cNvPr id="2097156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0001" y="180000"/>
            <a:ext cx="2299677" cy="756000"/>
          </a:xfrm>
          <a:prstGeom prst="rect">
            <a:avLst/>
          </a:prstGeom>
        </p:spPr>
      </p:pic>
      <p:sp>
        <p:nvSpPr>
          <p:cNvPr id="1048624" name="标题 1"/>
          <p:cNvSpPr>
            <a:spLocks noGrp="1"/>
          </p:cNvSpPr>
          <p:nvPr>
            <p:ph type="title" hasCustomPrompt="1"/>
          </p:nvPr>
        </p:nvSpPr>
        <p:spPr>
          <a:xfrm>
            <a:off x="762226" y="2057345"/>
            <a:ext cx="10667548" cy="114296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508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主标题</a:t>
            </a:r>
            <a:endParaRPr lang="zh-CN" altLang="en-US" dirty="0"/>
          </a:p>
        </p:txBody>
      </p:sp>
      <p:sp>
        <p:nvSpPr>
          <p:cNvPr id="1048626" name="文本占位符 31"/>
          <p:cNvSpPr>
            <a:spLocks noGrp="1"/>
          </p:cNvSpPr>
          <p:nvPr>
            <p:ph type="body" sz="quarter" idx="11" hasCustomPrompt="1"/>
          </p:nvPr>
        </p:nvSpPr>
        <p:spPr>
          <a:xfrm>
            <a:off x="2286162" y="3428908"/>
            <a:ext cx="7619677" cy="76197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85" b="1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副标题</a:t>
            </a:r>
            <a:endParaRPr lang="zh-CN" altLang="en-US" dirty="0"/>
          </a:p>
        </p:txBody>
      </p:sp>
      <p:pic>
        <p:nvPicPr>
          <p:cNvPr id="2097157" name="图片 34"/>
          <p:cNvPicPr>
            <a:picLocks noChangeAspect="1"/>
          </p:cNvPicPr>
          <p:nvPr/>
        </p:nvPicPr>
        <p:blipFill rotWithShape="1">
          <a:blip r:embed="rId4" cstate="print"/>
          <a:srcRect l="74359" r="1346"/>
          <a:stretch>
            <a:fillRect/>
          </a:stretch>
        </p:blipFill>
        <p:spPr>
          <a:xfrm>
            <a:off x="9000001" y="360001"/>
            <a:ext cx="2625793" cy="360000"/>
          </a:xfrm>
          <a:prstGeom prst="rect">
            <a:avLst/>
          </a:prstGeom>
        </p:spPr>
      </p:pic>
      <p:grpSp>
        <p:nvGrpSpPr>
          <p:cNvPr id="50" name="组合 1"/>
          <p:cNvGrpSpPr/>
          <p:nvPr/>
        </p:nvGrpSpPr>
        <p:grpSpPr>
          <a:xfrm>
            <a:off x="2328587" y="6300000"/>
            <a:ext cx="7554800" cy="406590"/>
            <a:chOff x="2328587" y="6073254"/>
            <a:chExt cx="7554800" cy="406590"/>
          </a:xfrm>
        </p:grpSpPr>
        <p:pic>
          <p:nvPicPr>
            <p:cNvPr id="2097158" name="图片 17"/>
            <p:cNvPicPr>
              <a:picLocks noChangeAspect="1"/>
            </p:cNvPicPr>
            <p:nvPr userDrawn="1"/>
          </p:nvPicPr>
          <p:blipFill rotWithShape="1">
            <a:blip r:embed="rId5" cstate="print">
              <a:alphaModFix amt="35000"/>
            </a:blip>
            <a:srcRect t="9831" b="36385"/>
            <a:stretch>
              <a:fillRect/>
            </a:stretch>
          </p:blipFill>
          <p:spPr>
            <a:xfrm>
              <a:off x="3352562" y="6073254"/>
              <a:ext cx="5486876" cy="406590"/>
            </a:xfrm>
            <a:prstGeom prst="rect">
              <a:avLst/>
            </a:prstGeom>
          </p:spPr>
        </p:pic>
        <p:sp>
          <p:nvSpPr>
            <p:cNvPr id="1048627" name="椭圆 36"/>
            <p:cNvSpPr/>
            <p:nvPr userDrawn="1"/>
          </p:nvSpPr>
          <p:spPr>
            <a:xfrm>
              <a:off x="6051000" y="6259222"/>
              <a:ext cx="90000" cy="9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/>
            </a:p>
          </p:txBody>
        </p:sp>
        <p:cxnSp>
          <p:nvCxnSpPr>
            <p:cNvPr id="3145728" name="直接连接符 38"/>
            <p:cNvCxnSpPr/>
            <p:nvPr userDrawn="1"/>
          </p:nvCxnSpPr>
          <p:spPr>
            <a:xfrm>
              <a:off x="2328587" y="6316922"/>
              <a:ext cx="900000" cy="0"/>
            </a:xfrm>
            <a:prstGeom prst="line">
              <a:avLst/>
            </a:prstGeom>
            <a:ln w="127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29" name="直接连接符 40"/>
            <p:cNvCxnSpPr/>
            <p:nvPr userDrawn="1"/>
          </p:nvCxnSpPr>
          <p:spPr>
            <a:xfrm>
              <a:off x="8983387" y="6316922"/>
              <a:ext cx="900000" cy="0"/>
            </a:xfrm>
            <a:prstGeom prst="line">
              <a:avLst/>
            </a:prstGeom>
            <a:ln w="127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45730" name="直接连接符 11"/>
          <p:cNvCxnSpPr/>
          <p:nvPr/>
        </p:nvCxnSpPr>
        <p:spPr>
          <a:xfrm>
            <a:off x="1809932" y="1565513"/>
            <a:ext cx="857213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1" name="直接连接符 12"/>
          <p:cNvCxnSpPr/>
          <p:nvPr/>
        </p:nvCxnSpPr>
        <p:spPr>
          <a:xfrm>
            <a:off x="1809932" y="3636726"/>
            <a:ext cx="857213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4381573" y="4571877"/>
            <a:ext cx="3428855" cy="76197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965" b="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讲演者</a:t>
            </a:r>
            <a:endParaRPr lang="zh-CN" altLang="en-US" dirty="0"/>
          </a:p>
        </p:txBody>
      </p:sp>
      <p:sp>
        <p:nvSpPr>
          <p:cNvPr id="17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4381573" y="5524351"/>
            <a:ext cx="3428855" cy="5714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540" b="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日期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31104" y="2442159"/>
            <a:ext cx="2129790" cy="589280"/>
          </a:xfrm>
          <a:prstGeom prst="rect">
            <a:avLst/>
          </a:prstGeom>
        </p:spPr>
        <p:txBody>
          <a:bodyPr lIns="0" tIns="0" rIns="0" bIns="0"/>
          <a:lstStyle>
            <a:lvl1pPr>
              <a:defRPr sz="3700" b="1" i="0">
                <a:solidFill>
                  <a:srgbClr val="404040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37615" y="1542471"/>
            <a:ext cx="10716768" cy="139827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 b="1" i="0">
                <a:solidFill>
                  <a:srgbClr val="A33D3D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31104" y="2442159"/>
            <a:ext cx="2129790" cy="589280"/>
          </a:xfrm>
          <a:prstGeom prst="rect">
            <a:avLst/>
          </a:prstGeom>
        </p:spPr>
        <p:txBody>
          <a:bodyPr lIns="0" tIns="0" rIns="0" bIns="0"/>
          <a:lstStyle>
            <a:lvl1pPr>
              <a:defRPr sz="3700" b="1" i="0">
                <a:solidFill>
                  <a:srgbClr val="404040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A33D3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3419855" y="0"/>
            <a:ext cx="5352415" cy="5219700"/>
          </a:xfrm>
          <a:custGeom>
            <a:avLst/>
            <a:gdLst/>
            <a:ahLst/>
            <a:cxnLst/>
            <a:rect l="l" t="t" r="r" b="b"/>
            <a:pathLst>
              <a:path w="5352415" h="5219700">
                <a:moveTo>
                  <a:pt x="5352288" y="0"/>
                </a:moveTo>
                <a:lnTo>
                  <a:pt x="0" y="0"/>
                </a:lnTo>
                <a:lnTo>
                  <a:pt x="0" y="4175760"/>
                </a:lnTo>
                <a:lnTo>
                  <a:pt x="2676144" y="5219700"/>
                </a:lnTo>
                <a:lnTo>
                  <a:pt x="5352288" y="4175760"/>
                </a:lnTo>
                <a:lnTo>
                  <a:pt x="535228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3419855" y="0"/>
            <a:ext cx="5352415" cy="5219700"/>
          </a:xfrm>
          <a:custGeom>
            <a:avLst/>
            <a:gdLst/>
            <a:ahLst/>
            <a:cxnLst/>
            <a:rect l="l" t="t" r="r" b="b"/>
            <a:pathLst>
              <a:path w="5352415" h="5219700">
                <a:moveTo>
                  <a:pt x="0" y="0"/>
                </a:moveTo>
                <a:lnTo>
                  <a:pt x="5352288" y="0"/>
                </a:lnTo>
                <a:lnTo>
                  <a:pt x="5352288" y="4175760"/>
                </a:lnTo>
                <a:lnTo>
                  <a:pt x="2676144" y="5219700"/>
                </a:lnTo>
                <a:lnTo>
                  <a:pt x="0" y="4175760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3352800" y="6146291"/>
            <a:ext cx="5486400" cy="4069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4140708" y="179831"/>
            <a:ext cx="3910584" cy="21168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3419855" y="4393691"/>
            <a:ext cx="5352415" cy="1461770"/>
          </a:xfrm>
          <a:custGeom>
            <a:avLst/>
            <a:gdLst/>
            <a:ahLst/>
            <a:cxnLst/>
            <a:rect l="l" t="t" r="r" b="b"/>
            <a:pathLst>
              <a:path w="5352415" h="1461770">
                <a:moveTo>
                  <a:pt x="0" y="0"/>
                </a:moveTo>
                <a:lnTo>
                  <a:pt x="0" y="417702"/>
                </a:lnTo>
                <a:lnTo>
                  <a:pt x="2676144" y="1461515"/>
                </a:lnTo>
                <a:lnTo>
                  <a:pt x="3747057" y="1043812"/>
                </a:lnTo>
                <a:lnTo>
                  <a:pt x="2676144" y="1043812"/>
                </a:lnTo>
                <a:lnTo>
                  <a:pt x="0" y="0"/>
                </a:lnTo>
                <a:close/>
              </a:path>
              <a:path w="5352415" h="1461770">
                <a:moveTo>
                  <a:pt x="5352288" y="0"/>
                </a:moveTo>
                <a:lnTo>
                  <a:pt x="2676144" y="1043812"/>
                </a:lnTo>
                <a:lnTo>
                  <a:pt x="3747057" y="1043812"/>
                </a:lnTo>
                <a:lnTo>
                  <a:pt x="5352288" y="417702"/>
                </a:lnTo>
                <a:lnTo>
                  <a:pt x="535228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3419855" y="4393691"/>
            <a:ext cx="5352415" cy="1461770"/>
          </a:xfrm>
          <a:custGeom>
            <a:avLst/>
            <a:gdLst/>
            <a:ahLst/>
            <a:cxnLst/>
            <a:rect l="l" t="t" r="r" b="b"/>
            <a:pathLst>
              <a:path w="5352415" h="1461770">
                <a:moveTo>
                  <a:pt x="0" y="0"/>
                </a:moveTo>
                <a:lnTo>
                  <a:pt x="2676144" y="1043812"/>
                </a:lnTo>
                <a:lnTo>
                  <a:pt x="5352288" y="0"/>
                </a:lnTo>
                <a:lnTo>
                  <a:pt x="5352288" y="417702"/>
                </a:lnTo>
                <a:lnTo>
                  <a:pt x="2676144" y="1461515"/>
                </a:lnTo>
                <a:lnTo>
                  <a:pt x="0" y="417702"/>
                </a:lnTo>
                <a:lnTo>
                  <a:pt x="0" y="0"/>
                </a:lnTo>
                <a:close/>
              </a:path>
            </a:pathLst>
          </a:custGeom>
          <a:ln w="12191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201168" y="3145561"/>
            <a:ext cx="11990832" cy="37124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31104" y="2442159"/>
            <a:ext cx="2129790" cy="589280"/>
          </a:xfrm>
          <a:prstGeom prst="rect">
            <a:avLst/>
          </a:prstGeom>
        </p:spPr>
        <p:txBody>
          <a:bodyPr lIns="0" tIns="0" rIns="0" bIns="0"/>
          <a:lstStyle>
            <a:lvl1pPr>
              <a:defRPr sz="3700" b="1" i="0">
                <a:solidFill>
                  <a:srgbClr val="404040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2192000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8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284" y="174625"/>
            <a:ext cx="2023533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 userDrawn="1"/>
        </p:nvSpPr>
        <p:spPr>
          <a:xfrm>
            <a:off x="0" y="6765926"/>
            <a:ext cx="12192000" cy="92075"/>
          </a:xfrm>
          <a:prstGeom prst="rect">
            <a:avLst/>
          </a:prstGeom>
          <a:solidFill>
            <a:srgbClr val="C91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pic>
        <p:nvPicPr>
          <p:cNvPr id="7" name="图片 10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23963"/>
            <a:ext cx="12192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58701" y="975601"/>
            <a:ext cx="11162884" cy="57418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8" name="平行四边形 17"/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44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图片包含 户外, 标牌, 黑色&#10;&#10;自动生成的说明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8" name="文本占位符 31"/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" name="文本占位符 31"/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/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319056" y="766710"/>
            <a:ext cx="11568144" cy="4765791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30000"/>
              </a:lnSpc>
              <a:buFontTx/>
              <a:buBlip>
                <a:blip r:embed="rId4"/>
              </a:buBlip>
              <a:defRPr sz="2000">
                <a:solidFill>
                  <a:schemeClr val="accent2"/>
                </a:solidFill>
              </a:defRPr>
            </a:lvl1pPr>
            <a:lvl2pPr>
              <a:lnSpc>
                <a:spcPct val="130000"/>
              </a:lnSpc>
              <a:defRPr sz="2000">
                <a:solidFill>
                  <a:schemeClr val="accent2"/>
                </a:solidFill>
              </a:defRPr>
            </a:lvl2pPr>
            <a:lvl3pPr>
              <a:lnSpc>
                <a:spcPct val="130000"/>
              </a:lnSpc>
              <a:defRPr sz="1800">
                <a:solidFill>
                  <a:schemeClr val="accent2"/>
                </a:solidFill>
              </a:defRPr>
            </a:lvl3pPr>
            <a:lvl4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4pPr>
            <a:lvl5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1" name="平行四边形 20"/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/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5" cstate="print"/>
          <a:srcRect r="1346"/>
          <a:stretch>
            <a:fillRect/>
          </a:stretch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8" name="平行四边形 17"/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44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图片包含 户外, 标牌, 黑色&#10;&#10;自动生成的说明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8" name="文本占位符 31"/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" name="文本占位符 31"/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/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319056" y="766710"/>
            <a:ext cx="11568144" cy="4765791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30000"/>
              </a:lnSpc>
              <a:buFontTx/>
              <a:buBlip>
                <a:blip r:embed="rId4"/>
              </a:buBlip>
              <a:defRPr sz="2000">
                <a:solidFill>
                  <a:schemeClr val="accent2"/>
                </a:solidFill>
              </a:defRPr>
            </a:lvl1pPr>
            <a:lvl2pPr>
              <a:lnSpc>
                <a:spcPct val="130000"/>
              </a:lnSpc>
              <a:defRPr sz="2000">
                <a:solidFill>
                  <a:schemeClr val="accent2"/>
                </a:solidFill>
              </a:defRPr>
            </a:lvl2pPr>
            <a:lvl3pPr>
              <a:lnSpc>
                <a:spcPct val="130000"/>
              </a:lnSpc>
              <a:defRPr sz="1800">
                <a:solidFill>
                  <a:schemeClr val="accent2"/>
                </a:solidFill>
              </a:defRPr>
            </a:lvl3pPr>
            <a:lvl4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4pPr>
            <a:lvl5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1" name="平行四边形 20"/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/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5" cstate="print"/>
          <a:srcRect r="1346"/>
          <a:stretch>
            <a:fillRect/>
          </a:stretch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8" name="平行四边形 17"/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44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图片包含 户外, 标牌, 黑色&#10;&#10;自动生成的说明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8" name="文本占位符 31"/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" name="文本占位符 31"/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/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319056" y="766710"/>
            <a:ext cx="11568144" cy="4765791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30000"/>
              </a:lnSpc>
              <a:buFontTx/>
              <a:buBlip>
                <a:blip r:embed="rId4"/>
              </a:buBlip>
              <a:defRPr sz="2000">
                <a:solidFill>
                  <a:schemeClr val="accent2"/>
                </a:solidFill>
              </a:defRPr>
            </a:lvl1pPr>
            <a:lvl2pPr>
              <a:lnSpc>
                <a:spcPct val="130000"/>
              </a:lnSpc>
              <a:defRPr sz="2000">
                <a:solidFill>
                  <a:schemeClr val="accent2"/>
                </a:solidFill>
              </a:defRPr>
            </a:lvl2pPr>
            <a:lvl3pPr>
              <a:lnSpc>
                <a:spcPct val="130000"/>
              </a:lnSpc>
              <a:defRPr sz="1800">
                <a:solidFill>
                  <a:schemeClr val="accent2"/>
                </a:solidFill>
              </a:defRPr>
            </a:lvl3pPr>
            <a:lvl4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4pPr>
            <a:lvl5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1" name="平行四边形 20"/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/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5" cstate="print"/>
          <a:srcRect r="1346"/>
          <a:stretch>
            <a:fillRect/>
          </a:stretch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任意多边形: 形状 12"/>
          <p:cNvSpPr/>
          <p:nvPr userDrawn="1"/>
        </p:nvSpPr>
        <p:spPr>
          <a:xfrm>
            <a:off x="11163344" y="0"/>
            <a:ext cx="1028656" cy="685781"/>
          </a:xfrm>
          <a:custGeom>
            <a:avLst/>
            <a:gdLst>
              <a:gd name="connsiteX0" fmla="*/ 323512 w 972000"/>
              <a:gd name="connsiteY0" fmla="*/ 0 h 648000"/>
              <a:gd name="connsiteX1" fmla="*/ 972000 w 972000"/>
              <a:gd name="connsiteY1" fmla="*/ 0 h 648000"/>
              <a:gd name="connsiteX2" fmla="*/ 972000 w 972000"/>
              <a:gd name="connsiteY2" fmla="*/ 648000 h 648000"/>
              <a:gd name="connsiteX3" fmla="*/ 0 w 972000"/>
              <a:gd name="connsiteY3" fmla="*/ 648000 h 648000"/>
              <a:gd name="connsiteX4" fmla="*/ 0 w 972000"/>
              <a:gd name="connsiteY4" fmla="*/ 647024 h 6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2000" h="648000">
                <a:moveTo>
                  <a:pt x="323512" y="0"/>
                </a:moveTo>
                <a:lnTo>
                  <a:pt x="972000" y="0"/>
                </a:lnTo>
                <a:lnTo>
                  <a:pt x="972000" y="648000"/>
                </a:lnTo>
                <a:lnTo>
                  <a:pt x="0" y="648000"/>
                </a:lnTo>
                <a:lnTo>
                  <a:pt x="0" y="6470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0" dirty="0"/>
          </a:p>
        </p:txBody>
      </p:sp>
      <p:pic>
        <p:nvPicPr>
          <p:cNvPr id="2097157" name="图片 3"/>
          <p:cNvPicPr>
            <a:picLocks noChangeAspect="1"/>
          </p:cNvPicPr>
          <p:nvPr userDrawn="1"/>
        </p:nvPicPr>
        <p:blipFill rotWithShape="1">
          <a:blip r:embed="rId2" cstate="print"/>
          <a:srcRect l="75911" r="1346"/>
          <a:stretch>
            <a:fillRect/>
          </a:stretch>
        </p:blipFill>
        <p:spPr>
          <a:xfrm>
            <a:off x="9715088" y="6095835"/>
            <a:ext cx="2336602" cy="342891"/>
          </a:xfrm>
          <a:prstGeom prst="rect">
            <a:avLst/>
          </a:prstGeom>
        </p:spPr>
      </p:pic>
      <p:sp>
        <p:nvSpPr>
          <p:cNvPr id="1048601" name="任意多边形: 形状 15"/>
          <p:cNvSpPr/>
          <p:nvPr userDrawn="1"/>
        </p:nvSpPr>
        <p:spPr>
          <a:xfrm>
            <a:off x="1" y="1"/>
            <a:ext cx="1219148" cy="685781"/>
          </a:xfrm>
          <a:custGeom>
            <a:avLst/>
            <a:gdLst>
              <a:gd name="connsiteX0" fmla="*/ 1151999 w 1152000"/>
              <a:gd name="connsiteY0" fmla="*/ 0 h 648000"/>
              <a:gd name="connsiteX1" fmla="*/ 1152000 w 1152000"/>
              <a:gd name="connsiteY1" fmla="*/ 0 h 648000"/>
              <a:gd name="connsiteX2" fmla="*/ 1152000 w 1152000"/>
              <a:gd name="connsiteY2" fmla="*/ 2 h 648000"/>
              <a:gd name="connsiteX3" fmla="*/ 0 w 1152000"/>
              <a:gd name="connsiteY3" fmla="*/ 0 h 648000"/>
              <a:gd name="connsiteX4" fmla="*/ 1151999 w 1152000"/>
              <a:gd name="connsiteY4" fmla="*/ 0 h 648000"/>
              <a:gd name="connsiteX5" fmla="*/ 827999 w 1152000"/>
              <a:gd name="connsiteY5" fmla="*/ 648000 h 648000"/>
              <a:gd name="connsiteX6" fmla="*/ 0 w 1152000"/>
              <a:gd name="connsiteY6" fmla="*/ 648000 h 6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2000" h="648000">
                <a:moveTo>
                  <a:pt x="1151999" y="0"/>
                </a:moveTo>
                <a:lnTo>
                  <a:pt x="1152000" y="0"/>
                </a:lnTo>
                <a:lnTo>
                  <a:pt x="1152000" y="2"/>
                </a:lnTo>
                <a:close/>
                <a:moveTo>
                  <a:pt x="0" y="0"/>
                </a:moveTo>
                <a:lnTo>
                  <a:pt x="1151999" y="0"/>
                </a:lnTo>
                <a:lnTo>
                  <a:pt x="827999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0" dirty="0"/>
          </a:p>
        </p:txBody>
      </p:sp>
      <p:pic>
        <p:nvPicPr>
          <p:cNvPr id="2097158" name="图片 19" descr="图片包含 户外, 标牌, 黑色  自动生成的说明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28591" y="76199"/>
            <a:ext cx="533377" cy="533386"/>
          </a:xfrm>
          <a:prstGeom prst="rect">
            <a:avLst/>
          </a:prstGeom>
        </p:spPr>
      </p:pic>
      <p:grpSp>
        <p:nvGrpSpPr>
          <p:cNvPr id="39" name="组合 17"/>
          <p:cNvGrpSpPr/>
          <p:nvPr userDrawn="1"/>
        </p:nvGrpSpPr>
        <p:grpSpPr>
          <a:xfrm>
            <a:off x="11353319" y="114297"/>
            <a:ext cx="761968" cy="457188"/>
            <a:chOff x="10692000" y="72000"/>
            <a:chExt cx="720000" cy="432000"/>
          </a:xfrm>
          <a:solidFill>
            <a:srgbClr val="FAFAFA"/>
          </a:solidFill>
        </p:grpSpPr>
        <p:sp>
          <p:nvSpPr>
            <p:cNvPr id="1048602" name="平行四边形 10"/>
            <p:cNvSpPr/>
            <p:nvPr/>
          </p:nvSpPr>
          <p:spPr>
            <a:xfrm>
              <a:off x="10980000" y="72000"/>
              <a:ext cx="432000" cy="216000"/>
            </a:xfrm>
            <a:prstGeom prst="parallelogram">
              <a:avLst>
                <a:gd name="adj" fmla="val 444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 dirty="0"/>
            </a:p>
          </p:txBody>
        </p:sp>
        <p:sp>
          <p:nvSpPr>
            <p:cNvPr id="1048603" name="平行四边形 11"/>
            <p:cNvSpPr/>
            <p:nvPr/>
          </p:nvSpPr>
          <p:spPr>
            <a:xfrm>
              <a:off x="10692000" y="288000"/>
              <a:ext cx="432000" cy="216000"/>
            </a:xfrm>
            <a:prstGeom prst="parallelogram">
              <a:avLst>
                <a:gd name="adj" fmla="val 444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 dirty="0"/>
            </a:p>
          </p:txBody>
        </p:sp>
      </p:grpSp>
      <p:sp>
        <p:nvSpPr>
          <p:cNvPr id="1048604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0667548" y="6477010"/>
            <a:ext cx="1142952" cy="380990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799F7D8-A32A-4ECB-8141-9B717F709F66}" type="slidenum">
              <a:rPr lang="zh-CN" altLang="en-US" smtClean="0"/>
            </a:fld>
            <a:endParaRPr lang="zh-CN" altLang="en-US"/>
          </a:p>
        </p:txBody>
      </p:sp>
      <p:sp>
        <p:nvSpPr>
          <p:cNvPr id="1048605" name="标题 1"/>
          <p:cNvSpPr>
            <a:spLocks noGrp="1"/>
          </p:cNvSpPr>
          <p:nvPr>
            <p:ph type="title"/>
          </p:nvPr>
        </p:nvSpPr>
        <p:spPr>
          <a:xfrm>
            <a:off x="914361" y="0"/>
            <a:ext cx="10667548" cy="685781"/>
          </a:xfrm>
          <a:prstGeom prst="rect">
            <a:avLst/>
          </a:prstGeom>
        </p:spPr>
        <p:txBody>
          <a:bodyPr lIns="72000" tIns="0" rIns="72000" bIns="0" anchor="b" anchorCtr="0"/>
          <a:lstStyle>
            <a:lvl1pPr algn="ctr">
              <a:defRPr lang="zh-CN" altLang="en-US" sz="3385" b="1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6" name="图片 14" descr="图片包含 建筑物, 圆屋顶, 地板  描述已自动生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2496000" y="576000"/>
            <a:ext cx="7200000" cy="1260000"/>
            <a:chOff x="2496000" y="685800"/>
            <a:chExt cx="7200000" cy="1260000"/>
          </a:xfrm>
        </p:grpSpPr>
        <p:sp>
          <p:nvSpPr>
            <p:cNvPr id="1048701" name="矩形 9"/>
            <p:cNvSpPr/>
            <p:nvPr/>
          </p:nvSpPr>
          <p:spPr>
            <a:xfrm>
              <a:off x="2496000" y="685800"/>
              <a:ext cx="7200000" cy="12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97177" name="图片 10" descr="图片包含 建筑物  自动生成的说明"/>
            <p:cNvPicPr>
              <a:picLocks noChangeAspect="1"/>
            </p:cNvPicPr>
            <p:nvPr/>
          </p:nvPicPr>
          <p:blipFill>
            <a:blip r:embed="rId3" cstate="print">
              <a:alphaModFix amt="25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139261" y="685800"/>
              <a:ext cx="3913478" cy="1260000"/>
            </a:xfrm>
            <a:prstGeom prst="rect">
              <a:avLst/>
            </a:prstGeom>
            <a:effectLst/>
          </p:spPr>
        </p:pic>
        <p:sp>
          <p:nvSpPr>
            <p:cNvPr id="1048703" name="矩形 8"/>
            <p:cNvSpPr/>
            <p:nvPr/>
          </p:nvSpPr>
          <p:spPr>
            <a:xfrm rot="16200000">
              <a:off x="6060000" y="-250200"/>
              <a:ext cx="72000" cy="4320000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6000" y="882835"/>
            <a:ext cx="6480000" cy="64633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lvl1pPr algn="ctr">
              <a:defRPr lang="zh-CN" altLang="en-US" sz="4000" b="1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8" name="平行四边形 17"/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44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 descr="图片包含 户外, 标牌, 黑色&#10;&#10;自动生成的说明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8" name="文本占位符 31"/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319056" y="766710"/>
            <a:ext cx="11568144" cy="4765791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30000"/>
              </a:lnSpc>
              <a:buFontTx/>
              <a:buBlip>
                <a:blip r:embed="rId4"/>
              </a:buBlip>
              <a:defRPr sz="2000">
                <a:solidFill>
                  <a:schemeClr val="accent2"/>
                </a:solidFill>
              </a:defRPr>
            </a:lvl1pPr>
            <a:lvl2pPr>
              <a:lnSpc>
                <a:spcPct val="130000"/>
              </a:lnSpc>
              <a:defRPr sz="2000">
                <a:solidFill>
                  <a:schemeClr val="accent2"/>
                </a:solidFill>
              </a:defRPr>
            </a:lvl2pPr>
            <a:lvl3pPr>
              <a:lnSpc>
                <a:spcPct val="130000"/>
              </a:lnSpc>
              <a:defRPr sz="1800">
                <a:solidFill>
                  <a:schemeClr val="accent2"/>
                </a:solidFill>
              </a:defRPr>
            </a:lvl3pPr>
            <a:lvl4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4pPr>
            <a:lvl5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1" name="平行四边形 20"/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/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8" name="平行四边形 17"/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44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 descr="图片包含 户外, 标牌, 黑色&#10;&#10;自动生成的说明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8" name="文本占位符 31"/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319056" y="766710"/>
            <a:ext cx="11568144" cy="4765791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30000"/>
              </a:lnSpc>
              <a:buFontTx/>
              <a:buBlip>
                <a:blip r:embed="rId4"/>
              </a:buBlip>
              <a:defRPr sz="2000">
                <a:solidFill>
                  <a:schemeClr val="accent2"/>
                </a:solidFill>
              </a:defRPr>
            </a:lvl1pPr>
            <a:lvl2pPr>
              <a:lnSpc>
                <a:spcPct val="130000"/>
              </a:lnSpc>
              <a:defRPr sz="2000">
                <a:solidFill>
                  <a:schemeClr val="accent2"/>
                </a:solidFill>
              </a:defRPr>
            </a:lvl2pPr>
            <a:lvl3pPr>
              <a:lnSpc>
                <a:spcPct val="130000"/>
              </a:lnSpc>
              <a:defRPr sz="1800">
                <a:solidFill>
                  <a:schemeClr val="accent2"/>
                </a:solidFill>
              </a:defRPr>
            </a:lvl3pPr>
            <a:lvl4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4pPr>
            <a:lvl5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1" name="平行四边形 20"/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/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8" name="平行四边形 17"/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44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 descr="图片包含 户外, 标牌, 黑色&#10;&#10;自动生成的说明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8" name="文本占位符 31"/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319056" y="766710"/>
            <a:ext cx="11568144" cy="4765791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30000"/>
              </a:lnSpc>
              <a:buFontTx/>
              <a:buBlip>
                <a:blip r:embed="rId4"/>
              </a:buBlip>
              <a:defRPr sz="2000">
                <a:solidFill>
                  <a:schemeClr val="accent2"/>
                </a:solidFill>
              </a:defRPr>
            </a:lvl1pPr>
            <a:lvl2pPr>
              <a:lnSpc>
                <a:spcPct val="130000"/>
              </a:lnSpc>
              <a:defRPr sz="2000">
                <a:solidFill>
                  <a:schemeClr val="accent2"/>
                </a:solidFill>
              </a:defRPr>
            </a:lvl2pPr>
            <a:lvl3pPr>
              <a:lnSpc>
                <a:spcPct val="130000"/>
              </a:lnSpc>
              <a:defRPr sz="1800">
                <a:solidFill>
                  <a:schemeClr val="accent2"/>
                </a:solidFill>
              </a:defRPr>
            </a:lvl3pPr>
            <a:lvl4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4pPr>
            <a:lvl5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1" name="平行四边形 20"/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/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7" descr="图片包含 建筑物, 圆屋顶, 地板  描述已自动生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048679" name="标题 13"/>
          <p:cNvSpPr>
            <a:spLocks noGrp="1"/>
          </p:cNvSpPr>
          <p:nvPr>
            <p:ph type="title"/>
          </p:nvPr>
        </p:nvSpPr>
        <p:spPr>
          <a:xfrm>
            <a:off x="2136000" y="2160000"/>
            <a:ext cx="7920000" cy="900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ctr">
              <a:lnSpc>
                <a:spcPct val="100000"/>
              </a:lnSpc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048680" name="文本占位符 38"/>
          <p:cNvSpPr>
            <a:spLocks noGrp="1"/>
          </p:cNvSpPr>
          <p:nvPr>
            <p:ph type="body" sz="quarter" idx="11"/>
          </p:nvPr>
        </p:nvSpPr>
        <p:spPr>
          <a:xfrm>
            <a:off x="1056000" y="3420000"/>
            <a:ext cx="10080000" cy="1980000"/>
          </a:xfrm>
          <a:prstGeom prst="rect">
            <a:avLst/>
          </a:prstGeom>
        </p:spPr>
        <p:txBody>
          <a:bodyPr/>
          <a:lstStyle>
            <a:lvl1pPr marL="0" indent="719455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 sz="2800" b="1">
                <a:solidFill>
                  <a:schemeClr val="accent2"/>
                </a:solidFill>
                <a:latin typeface="+mn-ea"/>
                <a:ea typeface="+mn-ea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-24000" y="3060000"/>
            <a:ext cx="12240000" cy="7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7" name="图片 3"/>
          <p:cNvPicPr>
            <a:picLocks noChangeAspect="1"/>
          </p:cNvPicPr>
          <p:nvPr userDrawn="1"/>
        </p:nvPicPr>
        <p:blipFill rotWithShape="1">
          <a:blip r:embed="rId3" cstate="print"/>
          <a:srcRect r="1346"/>
          <a:stretch>
            <a:fillRect/>
          </a:stretch>
        </p:blipFill>
        <p:spPr>
          <a:xfrm>
            <a:off x="516" y="6120000"/>
            <a:ext cx="12166903" cy="4116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（lowpoly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0" name="图片 4" descr="图片包含 建筑物, 圆屋顶, 地板  描述已自动生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底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图片 16" descr="图片包含 建筑物  自动生成的说明"/>
          <p:cNvPicPr>
            <a:picLocks noChangeAspect="1"/>
          </p:cNvPicPr>
          <p:nvPr/>
        </p:nvPicPr>
        <p:blipFill>
          <a:blip r:embed="rId2" cstate="print">
            <a:alphaModFix amt="20000"/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cxnSp>
        <p:nvCxnSpPr>
          <p:cNvPr id="3145732" name="直接连接符 12"/>
          <p:cNvCxnSpPr/>
          <p:nvPr/>
        </p:nvCxnSpPr>
        <p:spPr>
          <a:xfrm>
            <a:off x="304800" y="3429000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3" name="直接连接符 13"/>
          <p:cNvCxnSpPr/>
          <p:nvPr/>
        </p:nvCxnSpPr>
        <p:spPr>
          <a:xfrm>
            <a:off x="9689690" y="3429000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0" name="图片 18" descr="图片包含 户外, 标牌, 黑色  自动生成的说明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67828" y="853340"/>
            <a:ext cx="1656344" cy="1656344"/>
          </a:xfrm>
          <a:prstGeom prst="rect">
            <a:avLst/>
          </a:prstGeom>
        </p:spPr>
      </p:pic>
      <p:sp>
        <p:nvSpPr>
          <p:cNvPr id="1048675" name="文本占位符 31"/>
          <p:cNvSpPr>
            <a:spLocks noGrp="1"/>
          </p:cNvSpPr>
          <p:nvPr>
            <p:ph type="body" sz="quarter" idx="11"/>
          </p:nvPr>
        </p:nvSpPr>
        <p:spPr>
          <a:xfrm>
            <a:off x="2555162" y="3129756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6000" b="1" spc="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2097161" name="图片 6"/>
          <p:cNvPicPr>
            <a:picLocks noChangeAspect="1"/>
          </p:cNvPicPr>
          <p:nvPr/>
        </p:nvPicPr>
        <p:blipFill rotWithShape="1">
          <a:blip r:embed="rId4" cstate="print">
            <a:alphaModFix amt="20000"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9831" b="36385"/>
          <a:stretch>
            <a:fillRect/>
          </a:stretch>
        </p:blipFill>
        <p:spPr>
          <a:xfrm>
            <a:off x="3352562" y="6146610"/>
            <a:ext cx="5486876" cy="4065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底-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1" name="图片 8" descr="图片包含 建筑物  自动生成的说明"/>
          <p:cNvPicPr>
            <a:picLocks noChangeAspect="1"/>
          </p:cNvPicPr>
          <p:nvPr/>
        </p:nvPicPr>
        <p:blipFill>
          <a:blip r:embed="rId2" cstate="print">
            <a:alphaModFix amt="20000"/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cxnSp>
        <p:nvCxnSpPr>
          <p:cNvPr id="3145734" name="直接连接符 12"/>
          <p:cNvCxnSpPr/>
          <p:nvPr/>
        </p:nvCxnSpPr>
        <p:spPr>
          <a:xfrm>
            <a:off x="7322504" y="1488254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5" name="直接连接符 13"/>
          <p:cNvCxnSpPr/>
          <p:nvPr/>
        </p:nvCxnSpPr>
        <p:spPr>
          <a:xfrm>
            <a:off x="7322504" y="4146847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710" name="文本占位符 31"/>
          <p:cNvSpPr>
            <a:spLocks noGrp="1"/>
          </p:cNvSpPr>
          <p:nvPr>
            <p:ph type="body" sz="quarter" idx="11"/>
          </p:nvPr>
        </p:nvSpPr>
        <p:spPr>
          <a:xfrm>
            <a:off x="5033473" y="2496180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6000" b="1" spc="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2097182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0001" y="1860735"/>
            <a:ext cx="2858911" cy="2332270"/>
          </a:xfrm>
          <a:prstGeom prst="rect">
            <a:avLst/>
          </a:prstGeom>
        </p:spPr>
      </p:pic>
      <p:pic>
        <p:nvPicPr>
          <p:cNvPr id="2097183" name="图片 6"/>
          <p:cNvPicPr>
            <a:picLocks noChangeAspect="1"/>
          </p:cNvPicPr>
          <p:nvPr/>
        </p:nvPicPr>
        <p:blipFill rotWithShape="1">
          <a:blip r:embed="rId4" cstate="print">
            <a:alphaModFix amt="20000"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9831" b="36385"/>
          <a:stretch>
            <a:fillRect/>
          </a:stretch>
        </p:blipFill>
        <p:spPr>
          <a:xfrm>
            <a:off x="3352562" y="6146610"/>
            <a:ext cx="5486876" cy="4065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9" name="文本占位符 31"/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/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9" name="平行四边形 18"/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305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 descr="图片包含 户外, 标牌, 黑色&#10;&#10;自动生成的说明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21" name="文本占位符 31"/>
          <p:cNvSpPr>
            <a:spLocks noGrp="1"/>
          </p:cNvSpPr>
          <p:nvPr>
            <p:ph type="body" sz="quarter" idx="14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" name="平行四边形 10"/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平行四边形 11"/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8" name="平行四边形 17"/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44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 descr="图片包含 户外, 标牌, 黑色&#10;&#10;自动生成的说明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8" name="文本占位符 31"/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319056" y="766710"/>
            <a:ext cx="11568144" cy="4765791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30000"/>
              </a:lnSpc>
              <a:buFontTx/>
              <a:buBlip>
                <a:blip r:embed="rId4"/>
              </a:buBlip>
              <a:defRPr sz="2000">
                <a:solidFill>
                  <a:schemeClr val="accent2"/>
                </a:solidFill>
              </a:defRPr>
            </a:lvl1pPr>
            <a:lvl2pPr>
              <a:lnSpc>
                <a:spcPct val="130000"/>
              </a:lnSpc>
              <a:defRPr sz="2000">
                <a:solidFill>
                  <a:schemeClr val="accent2"/>
                </a:solidFill>
              </a:defRPr>
            </a:lvl2pPr>
            <a:lvl3pPr>
              <a:lnSpc>
                <a:spcPct val="130000"/>
              </a:lnSpc>
              <a:defRPr sz="1800">
                <a:solidFill>
                  <a:schemeClr val="accent2"/>
                </a:solidFill>
              </a:defRPr>
            </a:lvl3pPr>
            <a:lvl4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4pPr>
            <a:lvl5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1" name="平行四边形 20"/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/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752000" y="6498000"/>
            <a:ext cx="144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  <a:latin typeface="+mn-lt"/>
                <a:cs typeface="Aharoni" panose="020B0604020202020204" pitchFamily="2" charset="-79"/>
              </a:defRPr>
            </a:lvl1pPr>
          </a:lstStyle>
          <a:p>
            <a:fld id="{BAFA965D-8CD6-4BFB-9C51-92AFAA66778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1"/>
            <p:custDataLst>
              <p:tags r:id="rId1"/>
            </p:custDataLst>
          </p:nvPr>
        </p:nvSpPr>
        <p:spPr>
          <a:xfrm>
            <a:off x="1075351" y="43657"/>
            <a:ext cx="9825731" cy="598488"/>
          </a:xfrm>
        </p:spPr>
        <p:txBody>
          <a:bodyPr/>
          <a:lstStyle/>
          <a:p>
            <a:r>
              <a:rPr lang="zh-CN" altLang="en-US" dirty="0">
                <a:sym typeface="+mn-ea"/>
              </a:rPr>
              <a:t>荣誉证书申请</a:t>
            </a:r>
            <a:r>
              <a:rPr lang="en-US" altLang="zh-CN" dirty="0">
                <a:sym typeface="+mn-ea"/>
              </a:rPr>
              <a:t>-No.1</a:t>
            </a:r>
            <a:endParaRPr lang="zh-CN" altLang="en-US" dirty="0">
              <a:latin typeface="+mj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13765" y="2545931"/>
          <a:ext cx="11586920" cy="37261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134063"/>
                <a:gridCol w="8452857"/>
              </a:tblGrid>
              <a:tr h="7493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联培情况</a:t>
                      </a: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dirty="0" smtClean="0">
                          <a:solidFill>
                            <a:srgbClr val="002060"/>
                          </a:solidFill>
                        </a:rPr>
                        <a:t>*****</a:t>
                      </a:r>
                      <a:r>
                        <a:rPr lang="zh-CN" altLang="en-US" sz="1800" dirty="0" smtClean="0">
                          <a:solidFill>
                            <a:srgbClr val="002060"/>
                          </a:solidFill>
                        </a:rPr>
                        <a:t>大学，</a:t>
                      </a:r>
                      <a:r>
                        <a:rPr lang="en-US" altLang="zh-CN" sz="1800" dirty="0" smtClean="0">
                          <a:solidFill>
                            <a:srgbClr val="002060"/>
                          </a:solidFill>
                        </a:rPr>
                        <a:t>**</a:t>
                      </a:r>
                      <a:r>
                        <a:rPr lang="zh-CN" altLang="en-US" sz="1800" dirty="0" smtClean="0">
                          <a:solidFill>
                            <a:srgbClr val="002060"/>
                          </a:solidFill>
                        </a:rPr>
                        <a:t>个</a:t>
                      </a:r>
                      <a:r>
                        <a:rPr lang="zh-CN" altLang="en-US" sz="1800" dirty="0">
                          <a:solidFill>
                            <a:srgbClr val="002060"/>
                          </a:solidFill>
                        </a:rPr>
                        <a:t>月</a:t>
                      </a:r>
                      <a:endParaRPr lang="zh-CN" altLang="en-US" sz="1800" dirty="0">
                        <a:solidFill>
                          <a:srgbClr val="002060"/>
                        </a:solidFill>
                      </a:endParaRPr>
                    </a:p>
                  </a:txBody>
                  <a:tcPr marL="12700" marR="12700" marT="12700" anchor="ctr"/>
                </a:tc>
              </a:tr>
              <a:tr h="7442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sym typeface="+mn-ea"/>
                        </a:rPr>
                        <a:t>发表成果情况</a:t>
                      </a:r>
                      <a:endParaRPr lang="zh-CN" altLang="en-US" sz="1800" b="1" i="0" u="none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sym typeface="+mn-ea"/>
                        </a:rPr>
                        <a:t>一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作</a:t>
                      </a:r>
                      <a:r>
                        <a:rPr lang="en-US" alt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**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篇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（</a:t>
                      </a: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sym typeface="+mn-ea"/>
                        </a:rPr>
                        <a:t>一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区</a:t>
                      </a:r>
                      <a:r>
                        <a:rPr lang="en-US" alt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**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篇</a:t>
                      </a: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sym typeface="+mn-ea"/>
                        </a:rPr>
                        <a:t>，二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区</a:t>
                      </a:r>
                      <a:r>
                        <a:rPr lang="en-US" alt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**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篇，</a:t>
                      </a:r>
                      <a:r>
                        <a:rPr lang="en-US" alt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……</a:t>
                      </a:r>
                      <a:r>
                        <a:rPr 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）</a:t>
                      </a:r>
                      <a:endParaRPr lang="zh-CN" altLang="en-US" sz="1800" b="1" i="0" kern="1200" dirty="0">
                        <a:solidFill>
                          <a:srgbClr val="002060"/>
                        </a:solidFill>
                        <a:latin typeface="+mn-lt"/>
                        <a:cs typeface="+mn-cs"/>
                      </a:endParaRPr>
                    </a:p>
                  </a:txBody>
                  <a:tcPr anchor="ctr"/>
                </a:tc>
              </a:tr>
              <a:tr h="7442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dirty="0">
                          <a:sym typeface="+mn-ea"/>
                        </a:rPr>
                        <a:t>高水平</a:t>
                      </a:r>
                      <a:endParaRPr lang="zh-CN" altLang="en-US" sz="1800" b="1" i="0" u="none" strike="noStrike" dirty="0"/>
                    </a:p>
                    <a:p>
                      <a:pPr algn="ctr" fontAlgn="ctr"/>
                      <a:r>
                        <a:rPr lang="zh-CN" altLang="en-US" sz="1800" b="1" dirty="0">
                          <a:sym typeface="+mn-ea"/>
                        </a:rPr>
                        <a:t>学术成果</a:t>
                      </a:r>
                      <a:endParaRPr lang="zh-CN" altLang="en-US" sz="1800" b="1" i="0" u="none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1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篇</a:t>
                      </a:r>
                      <a:r>
                        <a:rPr lang="en-US" alt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sym typeface="+mn-ea"/>
                        </a:rPr>
                        <a:t>IF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=</a:t>
                      </a:r>
                      <a:r>
                        <a:rPr lang="en-US" alt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XXXX</a:t>
                      </a:r>
                      <a:endParaRPr lang="en-US" altLang="zh-CN" sz="1800" b="1" dirty="0" smtClean="0">
                        <a:solidFill>
                          <a:srgbClr val="002060"/>
                        </a:solidFill>
                        <a:sym typeface="+mn-ea"/>
                      </a:endParaRPr>
                    </a:p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1800" b="1" i="0" kern="1200" dirty="0" smtClean="0">
                          <a:solidFill>
                            <a:srgbClr val="002060"/>
                          </a:solidFill>
                          <a:latin typeface="+mn-lt"/>
                          <a:cs typeface="+mn-cs"/>
                          <a:sym typeface="+mn-ea"/>
                        </a:rPr>
                        <a:t>见刊期刊名称</a:t>
                      </a:r>
                      <a:endParaRPr lang="zh-CN" altLang="en-US" sz="1800" b="1" i="0" kern="1200" dirty="0">
                        <a:solidFill>
                          <a:srgbClr val="002060"/>
                        </a:solidFill>
                        <a:latin typeface="+mn-lt"/>
                        <a:cs typeface="+mn-cs"/>
                      </a:endParaRPr>
                    </a:p>
                  </a:txBody>
                  <a:tcPr anchor="ctr"/>
                </a:tc>
              </a:tr>
              <a:tr h="7442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i="0" u="none" strike="noStrike" dirty="0"/>
                        <a:t>参加的国际会议报告情况</a:t>
                      </a:r>
                      <a:endParaRPr lang="zh-CN" altLang="en-US" sz="1800" b="1" i="0" u="none" strike="noStrike" dirty="0"/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XX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次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（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口头报告</a:t>
                      </a:r>
                      <a:r>
                        <a:rPr lang="en-US" alt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XX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次</a:t>
                      </a:r>
                      <a:r>
                        <a:rPr lang="en-US" altLang="zh-CN" sz="1800" b="1" dirty="0">
                          <a:solidFill>
                            <a:srgbClr val="002060"/>
                          </a:solidFill>
                          <a:sym typeface="+mn-ea"/>
                        </a:rPr>
                        <a:t>/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墙报</a:t>
                      </a:r>
                      <a:r>
                        <a:rPr lang="en-US" alt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XX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次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）</a:t>
                      </a:r>
                      <a:endParaRPr lang="zh-CN" altLang="en-US" sz="1800" b="1" i="0" u="none" strike="noStrike" kern="1200" dirty="0">
                        <a:solidFill>
                          <a:srgbClr val="002060"/>
                        </a:solidFill>
                        <a:cs typeface="+mn-cs"/>
                      </a:endParaRPr>
                    </a:p>
                  </a:txBody>
                  <a:tcPr anchor="ctr"/>
                </a:tc>
              </a:tr>
              <a:tr h="74422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i="0" u="none" strike="noStrike" dirty="0"/>
                        <a:t>就业情况</a:t>
                      </a:r>
                      <a:endParaRPr lang="zh-CN" altLang="en-US" sz="1800" b="1" i="0" u="none" strike="noStrike" dirty="0"/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单位名称</a:t>
                      </a:r>
                      <a:r>
                        <a:rPr lang="en-US" alt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/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岗位名称（</a:t>
                      </a: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sym typeface="+mn-ea"/>
                        </a:rPr>
                        <a:t>类型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：学术就业</a:t>
                      </a:r>
                      <a:r>
                        <a:rPr lang="en-US" altLang="zh-CN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/</a:t>
                      </a:r>
                      <a:r>
                        <a:rPr lang="zh-CN" altLang="en-US" sz="1800" b="1" dirty="0" smtClean="0">
                          <a:solidFill>
                            <a:srgbClr val="002060"/>
                          </a:solidFill>
                          <a:sym typeface="+mn-ea"/>
                        </a:rPr>
                        <a:t>行业</a:t>
                      </a: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sym typeface="+mn-ea"/>
                        </a:rPr>
                        <a:t>就业）</a:t>
                      </a:r>
                      <a:endParaRPr lang="zh-CN" altLang="en-US" sz="18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00355" y="803650"/>
          <a:ext cx="11600180" cy="16998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0044"/>
                <a:gridCol w="1162696"/>
                <a:gridCol w="860927"/>
                <a:gridCol w="846611"/>
                <a:gridCol w="984285"/>
                <a:gridCol w="907898"/>
                <a:gridCol w="907898"/>
                <a:gridCol w="886321"/>
                <a:gridCol w="865913"/>
                <a:gridCol w="860665"/>
                <a:gridCol w="945515"/>
                <a:gridCol w="766488"/>
                <a:gridCol w="895069"/>
              </a:tblGrid>
              <a:tr h="94565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序号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学院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学生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导师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年级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类型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学业</a:t>
                      </a:r>
                      <a:endParaRPr lang="zh-CN" altLang="en-US" sz="1600" b="1" u="none" strike="noStrike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评估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国际</a:t>
                      </a:r>
                      <a:endParaRPr lang="zh-CN" altLang="en-US" sz="1600" b="1" u="none" strike="noStrike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评审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国际</a:t>
                      </a:r>
                      <a:endParaRPr lang="zh-CN" altLang="en-US" sz="1600" b="1" u="none" strike="noStrike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答辩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答辩</a:t>
                      </a:r>
                      <a:endParaRPr lang="en-US" altLang="zh-CN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委员会</a:t>
                      </a:r>
                      <a:endParaRPr lang="en-US" altLang="zh-CN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推荐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医学院荣誉计划学术指导委员会推荐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学部</a:t>
                      </a:r>
                      <a:endParaRPr lang="en-US" altLang="zh-CN" sz="1600" b="1" u="none" strike="noStrike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学位会</a:t>
                      </a:r>
                      <a:endParaRPr lang="en-US" altLang="zh-CN" sz="1600" b="1" u="none" strike="noStrike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推荐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研究生院形式审核</a:t>
                      </a:r>
                      <a:endParaRPr lang="en-US" altLang="zh-CN" sz="1600" b="1" i="0" u="none" strike="noStrike" dirty="0" smtClean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</a:tr>
              <a:tr h="71598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700" marR="12700" marT="1270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医学院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8097" marR="8097" marT="8097" marB="0" anchor="ctr">
                    <a:solidFill>
                      <a:srgbClr val="C8161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XXX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XXX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1" dirty="0" smtClean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20</a:t>
                      </a:r>
                      <a:r>
                        <a:rPr lang="en-US" altLang="zh-CN" sz="1600" b="1" dirty="0" smtClean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XX</a:t>
                      </a:r>
                      <a:r>
                        <a:rPr lang="zh-CN" sz="1600" b="1" dirty="0" smtClean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级</a:t>
                      </a:r>
                      <a:endParaRPr lang="zh-CN" altLang="en-US" sz="1600" b="1" dirty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1" dirty="0" smtClean="0">
                          <a:solidFill>
                            <a:srgbClr val="000000"/>
                          </a:solidFill>
                          <a:latin typeface="+mn-ea"/>
                        </a:rPr>
                        <a:t>海外</a:t>
                      </a:r>
                      <a:endParaRPr lang="zh-CN" altLang="en-US" sz="1600" b="1" dirty="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√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√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√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uLnTx/>
                          <a:uFillTx/>
                          <a:latin typeface="+mj-ea"/>
                          <a:ea typeface="+mn-ea"/>
                          <a:cs typeface="+mn-cs"/>
                        </a:rPr>
                        <a:t>推荐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uLnTx/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推荐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uLnTx/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推荐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8097" marR="8097" marT="809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uLnTx/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通过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8097" marR="8097" marT="8097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TABLE_BEAUTIFY" val="smartTable{c1eb31e4-b57c-416f-b8a0-ab87142ef356}"/>
  <p:tag name="TABLE_ENDDRAG_ORIGIN_RECT" val="915*292"/>
  <p:tag name="TABLE_ENDDRAG_RECT" val="23*179*915*292"/>
</p:tagLst>
</file>

<file path=ppt/tags/tag3.xml><?xml version="1.0" encoding="utf-8"?>
<p:tagLst xmlns:p="http://schemas.openxmlformats.org/presentationml/2006/main">
  <p:tag name="KSO_WPP_MARK_KEY" val="23a1259f-542e-474e-80e9-4dee2630f135"/>
  <p:tag name="RESOURCE_RECORD_KEY" val="{&quot;13&quot;:[4722044,19951226,19971666,19965465]}"/>
  <p:tag name="COMMONDATA" val="eyJoZGlkIjoiNjU3OGI3YTliNDMxYTVmOTE0ZTU2YTU3YjU3YTdjNTAifQ=="/>
</p:tagLst>
</file>

<file path=ppt/theme/theme1.xml><?xml version="1.0" encoding="utf-8"?>
<a:theme xmlns:a="http://schemas.openxmlformats.org/drawingml/2006/main" name="2_创新模板">
  <a:themeElements>
    <a:clrScheme name="SJTU-2019">
      <a:dk1>
        <a:srgbClr val="000000"/>
      </a:dk1>
      <a:lt1>
        <a:srgbClr val="FFFFFF"/>
      </a:lt1>
      <a:dk2>
        <a:srgbClr val="1B1C21"/>
      </a:dk2>
      <a:lt2>
        <a:srgbClr val="DBDBDB"/>
      </a:lt2>
      <a:accent1>
        <a:srgbClr val="C8161E"/>
      </a:accent1>
      <a:accent2>
        <a:srgbClr val="44546A"/>
      </a:accent2>
      <a:accent3>
        <a:srgbClr val="1F4D78"/>
      </a:accent3>
      <a:accent4>
        <a:srgbClr val="ED7D31"/>
      </a:accent4>
      <a:accent5>
        <a:srgbClr val="FFC000"/>
      </a:accent5>
      <a:accent6>
        <a:srgbClr val="A5A5A5"/>
      </a:accent6>
      <a:hlink>
        <a:srgbClr val="196E7D"/>
      </a:hlink>
      <a:folHlink>
        <a:srgbClr val="BEBEBE"/>
      </a:folHlink>
    </a:clrScheme>
    <a:fontScheme name="外宣普适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</Words>
  <Application>WPS 演示</Application>
  <PresentationFormat>宽屏</PresentationFormat>
  <Paragraphs>83</Paragraphs>
  <Slides>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Aharoni</vt:lpstr>
      <vt:lpstr>Segoe Print</vt:lpstr>
      <vt:lpstr>微软雅黑</vt:lpstr>
      <vt:lpstr>Arial Unicode MS</vt:lpstr>
      <vt:lpstr>等线</vt:lpstr>
      <vt:lpstr>2_创新模板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博士生“致远荣誉计划”校委员会 2021年春夏学期会议</dc:title>
  <dc:creator>zz</dc:creator>
  <cp:lastModifiedBy>邹珍</cp:lastModifiedBy>
  <cp:revision>3471</cp:revision>
  <cp:lastPrinted>2025-03-17T07:57:00Z</cp:lastPrinted>
  <dcterms:created xsi:type="dcterms:W3CDTF">2020-02-28T01:12:00Z</dcterms:created>
  <dcterms:modified xsi:type="dcterms:W3CDTF">2025-06-24T00:58:50Z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2052-11.8.2.11716</vt:lpwstr>
  </property>
  <property fmtid="{D5CDD505-2E9C-101B-9397-08002B2CF9AE}" pid="3" name="ICV">
    <vt:lpwstr>1499E2934BEE499BB36EE6A1F9EB0252_13</vt:lpwstr>
  </property>
</Properties>
</file>