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xinli" initials="y" lastIdx="1" clrIdx="0"/>
  <p:cmAuthor id="2" name="cindy zhou" initials="c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1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commentAuthors" Target="commentAuthors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4E8B-9E5D-4CBE-A97B-515DC2CFB7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1E642-457A-407E-8438-9D8C6E9E10B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/>
          <p:nvPr/>
        </p:nvSpPr>
        <p:spPr>
          <a:xfrm>
            <a:off x="2049817" y="90528"/>
            <a:ext cx="6408875" cy="4488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43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“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交我算</a:t>
            </a:r>
            <a:r>
              <a:rPr lang="en-US" alt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”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平台：</a:t>
            </a: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硬件设施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71096" y="2078476"/>
            <a:ext cx="11699374" cy="3320700"/>
            <a:chOff x="366044" y="2286627"/>
            <a:chExt cx="10417505" cy="2893068"/>
          </a:xfrm>
        </p:grpSpPr>
        <p:sp>
          <p:nvSpPr>
            <p:cNvPr id="6" name="文本框 15"/>
            <p:cNvSpPr txBox="1"/>
            <p:nvPr/>
          </p:nvSpPr>
          <p:spPr>
            <a:xfrm>
              <a:off x="2565442" y="3408113"/>
              <a:ext cx="2425065" cy="26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26000</a:t>
              </a:r>
              <a:r>
                <a: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核 </a:t>
              </a: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Intel 6248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文本框 16"/>
            <p:cNvSpPr txBox="1"/>
            <p:nvPr/>
          </p:nvSpPr>
          <p:spPr>
            <a:xfrm>
              <a:off x="843857" y="3408032"/>
              <a:ext cx="1974850" cy="26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12000</a:t>
              </a:r>
              <a:r>
                <a: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核 </a:t>
              </a: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Intel 6148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文本框 17"/>
            <p:cNvSpPr txBox="1"/>
            <p:nvPr/>
          </p:nvSpPr>
          <p:spPr>
            <a:xfrm>
              <a:off x="4539058" y="3405901"/>
              <a:ext cx="2451100" cy="26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128</a:t>
              </a:r>
              <a:r>
                <a: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张 </a:t>
              </a: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Tesla</a:t>
              </a:r>
              <a:r>
                <a: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v100</a:t>
              </a:r>
              <a:r>
                <a: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en-US" altLang="zh-CN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GPU</a:t>
              </a:r>
              <a:r>
                <a: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卡</a:t>
              </a:r>
              <a:endPara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文本框 18"/>
            <p:cNvSpPr txBox="1"/>
            <p:nvPr/>
          </p:nvSpPr>
          <p:spPr>
            <a:xfrm>
              <a:off x="6520901" y="3405663"/>
              <a:ext cx="2277845" cy="26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400" dirty="0"/>
                <a:t>存储容量</a:t>
              </a:r>
              <a:r>
                <a:rPr lang="en-US" altLang="zh-CN" sz="1400" dirty="0"/>
                <a:t>30PB</a:t>
              </a:r>
              <a:endParaRPr lang="en-US" altLang="zh-CN" sz="1400" dirty="0"/>
            </a:p>
          </p:txBody>
        </p:sp>
        <p:grpSp>
          <p:nvGrpSpPr>
            <p:cNvPr id="10" name="组合 9"/>
            <p:cNvGrpSpPr/>
            <p:nvPr/>
          </p:nvGrpSpPr>
          <p:grpSpPr>
            <a:xfrm>
              <a:off x="1007084" y="4037965"/>
              <a:ext cx="9501505" cy="1141730"/>
              <a:chOff x="-506" y="5887"/>
              <a:chExt cx="14963" cy="1798"/>
            </a:xfrm>
          </p:grpSpPr>
          <p:pic>
            <p:nvPicPr>
              <p:cNvPr id="11" name="图片 10"/>
              <p:cNvPicPr>
                <a:picLocks noChangeAspect="1"/>
              </p:cNvPicPr>
              <p:nvPr/>
            </p:nvPicPr>
            <p:blipFill>
              <a:blip r:embed="rId1"/>
              <a:srcRect l="2441" t="45971" r="1368" b="11775"/>
              <a:stretch>
                <a:fillRect/>
              </a:stretch>
            </p:blipFill>
            <p:spPr>
              <a:xfrm>
                <a:off x="11819" y="5887"/>
                <a:ext cx="2638" cy="1789"/>
              </a:xfrm>
              <a:prstGeom prst="rect">
                <a:avLst/>
              </a:prstGeom>
            </p:spPr>
          </p:pic>
          <p:pic>
            <p:nvPicPr>
              <p:cNvPr id="12" name="图片 19"/>
              <p:cNvPicPr>
                <a:picLocks noChangeAspect="1"/>
              </p:cNvPicPr>
              <p:nvPr/>
            </p:nvPicPr>
            <p:blipFill>
              <a:blip r:embed="rId2" cstate="hqprint"/>
              <a:stretch>
                <a:fillRect/>
              </a:stretch>
            </p:blipFill>
            <p:spPr>
              <a:xfrm>
                <a:off x="2515" y="5933"/>
                <a:ext cx="2579" cy="1752"/>
              </a:xfrm>
              <a:prstGeom prst="rect">
                <a:avLst/>
              </a:prstGeom>
            </p:spPr>
          </p:pic>
          <p:pic>
            <p:nvPicPr>
              <p:cNvPr id="13" name="图片 20"/>
              <p:cNvPicPr>
                <a:picLocks noChangeAspect="1"/>
              </p:cNvPicPr>
              <p:nvPr/>
            </p:nvPicPr>
            <p:blipFill>
              <a:blip r:embed="rId3" cstate="hqprint"/>
              <a:stretch>
                <a:fillRect/>
              </a:stretch>
            </p:blipFill>
            <p:spPr>
              <a:xfrm>
                <a:off x="-506" y="5943"/>
                <a:ext cx="2573" cy="1722"/>
              </a:xfrm>
              <a:prstGeom prst="rect">
                <a:avLst/>
              </a:prstGeom>
            </p:spPr>
          </p:pic>
        </p:grpSp>
        <p:sp>
          <p:nvSpPr>
            <p:cNvPr id="20" name="文本框 8"/>
            <p:cNvSpPr txBox="1"/>
            <p:nvPr/>
          </p:nvSpPr>
          <p:spPr>
            <a:xfrm>
              <a:off x="2313043" y="2287180"/>
              <a:ext cx="2930619" cy="723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高性能计算平台</a:t>
              </a:r>
              <a:r>
                <a:rPr lang="en-US" altLang="zh-CN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π2.0</a:t>
              </a:r>
              <a:endParaRPr lang="en-US" altLang="zh-CN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国内高校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前列</a:t>
              </a:r>
              <a:endParaRPr lang="zh-CN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" name="文本框 27"/>
            <p:cNvSpPr txBox="1"/>
            <p:nvPr/>
          </p:nvSpPr>
          <p:spPr>
            <a:xfrm>
              <a:off x="366044" y="2286627"/>
              <a:ext cx="2930619" cy="723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云计算平台</a:t>
              </a:r>
              <a:r>
                <a:rPr lang="en-US" altLang="zh-CN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jCloud2.0</a:t>
              </a:r>
              <a:endParaRPr lang="en-US" altLang="zh-CN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国内高校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最大</a:t>
              </a:r>
              <a:endParaRPr lang="zh-CN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文本框 28"/>
            <p:cNvSpPr txBox="1"/>
            <p:nvPr/>
          </p:nvSpPr>
          <p:spPr>
            <a:xfrm>
              <a:off x="4570947" y="2292793"/>
              <a:ext cx="2407711" cy="723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人工智能计算平台</a:t>
              </a:r>
              <a:endParaRPr lang="en-US" altLang="zh-CN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国内高校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唯一</a:t>
              </a:r>
              <a:endParaRPr lang="zh-CN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文本框 29"/>
            <p:cNvSpPr txBox="1"/>
            <p:nvPr/>
          </p:nvSpPr>
          <p:spPr>
            <a:xfrm>
              <a:off x="6543280" y="2293202"/>
              <a:ext cx="2232603" cy="723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融合存储平台</a:t>
              </a:r>
              <a:endParaRPr lang="en-US" altLang="zh-CN" sz="16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国内高校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前列</a:t>
              </a:r>
              <a:endParaRPr lang="zh-CN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文本框 18"/>
            <p:cNvSpPr txBox="1"/>
            <p:nvPr/>
          </p:nvSpPr>
          <p:spPr>
            <a:xfrm>
              <a:off x="8505704" y="3408115"/>
              <a:ext cx="2277845" cy="26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en-US" sz="1400" dirty="0"/>
                <a:t>12800CPU</a:t>
              </a:r>
              <a:r>
                <a:rPr lang="zh-CN" altLang="en-US" sz="1400" dirty="0"/>
                <a:t>核</a:t>
              </a:r>
              <a:endParaRPr lang="zh-CN" altLang="en-US" sz="1400" dirty="0"/>
            </a:p>
          </p:txBody>
        </p:sp>
        <p:sp>
          <p:nvSpPr>
            <p:cNvPr id="26" name="文本框 29"/>
            <p:cNvSpPr txBox="1"/>
            <p:nvPr/>
          </p:nvSpPr>
          <p:spPr>
            <a:xfrm>
              <a:off x="8505903" y="2293203"/>
              <a:ext cx="2232603" cy="723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ARM</a:t>
              </a:r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高性能计算平台</a:t>
              </a:r>
              <a:endParaRPr lang="en-US" altLang="zh-CN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国内高校</a:t>
              </a:r>
              <a:r>
                <a:rPr lang="zh-CN" alt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首个</a:t>
              </a:r>
              <a:endParaRPr lang="zh-CN" alt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4018771" y="494522"/>
            <a:ext cx="4023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“交我算”平台简介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94665" y="1607820"/>
            <a:ext cx="11225530" cy="4535170"/>
          </a:xfrm>
          <a:prstGeom prst="rect">
            <a:avLst/>
          </a:prstGeom>
          <a:noFill/>
          <a:ln w="57150"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7" name="图片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7750" y="4084955"/>
            <a:ext cx="1886585" cy="1290320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1120" y="4116705"/>
            <a:ext cx="1903730" cy="12750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WPS 演示</Application>
  <PresentationFormat>宽屏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Unicode MS</vt:lpstr>
      <vt:lpstr>等线 Light</vt:lpstr>
      <vt:lpstr>等线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陈蓉蓉</dc:creator>
  <cp:lastModifiedBy>蓉蓉 ©®®</cp:lastModifiedBy>
  <cp:revision>5</cp:revision>
  <dcterms:created xsi:type="dcterms:W3CDTF">2021-02-24T08:56:00Z</dcterms:created>
  <dcterms:modified xsi:type="dcterms:W3CDTF">2021-09-09T07:46:35Z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827D1756216E45D8B6433400554A6DA5</vt:lpwstr>
  </property>
  <property fmtid="{D5CDD505-2E9C-101B-9397-08002B2CF9AE}" pid="3" name="KSOProductBuildVer">
    <vt:lpwstr>2052-11.1.0.10700</vt:lpwstr>
  </property>
</Properties>
</file>