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sldIdLst>
    <p:sldId id="261" r:id="rId3"/>
    <p:sldId id="260" r:id="rId5"/>
    <p:sldId id="279" r:id="rId6"/>
    <p:sldId id="289" r:id="rId7"/>
    <p:sldId id="290" r:id="rId8"/>
    <p:sldId id="291" r:id="rId9"/>
    <p:sldId id="259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FE2F3"/>
    <a:srgbClr val="C31823"/>
    <a:srgbClr val="C9151E"/>
    <a:srgbClr val="E9CBBC"/>
    <a:srgbClr val="E0A487"/>
    <a:srgbClr val="D97C5B"/>
    <a:srgbClr val="CC141E"/>
    <a:srgbClr val="D05035"/>
    <a:srgbClr val="C81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27" autoAdjust="0"/>
    <p:restoredTop sz="94785" autoAdjust="0"/>
  </p:normalViewPr>
  <p:slideViewPr>
    <p:cSldViewPr snapToGrid="0">
      <p:cViewPr varScale="1">
        <p:scale>
          <a:sx n="80" d="100"/>
          <a:sy n="80" d="100"/>
        </p:scale>
        <p:origin x="84" y="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1616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FE78F-58BC-423A-A341-D0065C5801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B1CD8-9F96-4F1D-A5B8-2D9E0ECCEB3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此页可以删除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1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070056"/>
            <a:ext cx="7886700" cy="8995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28650" y="5034521"/>
            <a:ext cx="7886700" cy="604299"/>
          </a:xfrm>
        </p:spPr>
        <p:txBody>
          <a:bodyPr anchor="ctr">
            <a:noAutofit/>
          </a:bodyPr>
          <a:lstStyle>
            <a:lvl1pPr algn="ctr">
              <a:defRPr lang="zh-CN" altLang="en-US" sz="28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/>
              <a:t>单击以编辑母版副标题样式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两栏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8250027" y="313202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 hasCustomPrompt="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6" y="313202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4" y="975600"/>
            <a:ext cx="8566445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 userDrawn="1"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6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 hasCustomPrompt="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 userDrawn="1"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对比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8250027" y="313202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6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 hasCustomPrompt="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6" y="313202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</a:fld>
            <a:endParaRPr lang="en-US" altLang="zh-CN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 userDrawn="1"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1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124" y="4006448"/>
            <a:ext cx="8325019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69125" y="5245248"/>
            <a:ext cx="5820358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9125" y="5815087"/>
            <a:ext cx="4159250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单击此处添加日期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546"/>
            <a:ext cx="9144000" cy="27965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1" y="4211593"/>
            <a:ext cx="3021843" cy="79994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28650" y="1552217"/>
            <a:ext cx="78867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 hasCustomPrompt="1"/>
          </p:nvPr>
        </p:nvSpPr>
        <p:spPr>
          <a:xfrm>
            <a:off x="494026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9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 hasCustomPrompt="1"/>
          </p:nvPr>
        </p:nvSpPr>
        <p:spPr>
          <a:xfrm>
            <a:off x="494026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灯片编号占位符 5"/>
          <p:cNvSpPr txBox="1"/>
          <p:nvPr/>
        </p:nvSpPr>
        <p:spPr>
          <a:xfrm>
            <a:off x="8697601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z="1200" smtClean="0"/>
            </a:fld>
            <a:endParaRPr lang="zh-CN" altLang="en-US" sz="1200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  <p:sp>
        <p:nvSpPr>
          <p:cNvPr id="16" name="文本框 15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5"/>
          <p:cNvSpPr txBox="1"/>
          <p:nvPr userDrawn="1"/>
        </p:nvSpPr>
        <p:spPr>
          <a:xfrm>
            <a:off x="8697600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4" y="6100773"/>
            <a:ext cx="1958547" cy="518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1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accent1"/>
                </a:solidFill>
                <a:effectLst>
                  <a:glow rad="25400">
                    <a:srgbClr val="BFE2F3"/>
                  </a:glo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11"/>
            <a:ext cx="9144000" cy="5181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3" y="6100771"/>
            <a:ext cx="1958547" cy="5184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11"/>
            <a:ext cx="9144000" cy="518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纯标题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5"/>
          <p:cNvSpPr txBox="1"/>
          <p:nvPr/>
        </p:nvSpPr>
        <p:spPr>
          <a:xfrm>
            <a:off x="8696566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z="1200" smtClean="0"/>
            </a:fld>
            <a:endParaRPr lang="zh-CN" altLang="en-US" sz="12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5"/>
          <p:cNvSpPr txBox="1"/>
          <p:nvPr userDrawn="1"/>
        </p:nvSpPr>
        <p:spPr>
          <a:xfrm>
            <a:off x="8696565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空白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文本框 4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97601" y="313202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703B59-C883-4B8B-974E-AFB30A6C43A7}" type="slidenum">
              <a:rPr lang="en-US" altLang="zh-CN" smtClean="0"/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 hasCustomPrompt="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4" y="975600"/>
            <a:ext cx="8556169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6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323851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accent1"/>
                </a:solidFill>
              </a:rPr>
              <a:t>单击此处编辑母版标题样式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13469" y="807632"/>
            <a:ext cx="8340421" cy="586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sp>
        <p:nvSpPr>
          <p:cNvPr id="9" name="标题 1"/>
          <p:cNvSpPr txBox="1"/>
          <p:nvPr userDrawn="1"/>
        </p:nvSpPr>
        <p:spPr>
          <a:xfrm>
            <a:off x="323850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</a:rPr>
              <a:t>单击此处编辑母版标题样式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hyperlink" Target="https://ssc.sjtu.edu.cn/f/afa9573b" TargetMode="External"/><Relationship Id="rId1" Type="http://schemas.openxmlformats.org/officeDocument/2006/relationships/hyperlink" Target="http://my.sjtu.edu.cn/Home/Workspace/m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28650" y="4135011"/>
            <a:ext cx="8440922" cy="899510"/>
          </a:xfrm>
        </p:spPr>
        <p:txBody>
          <a:bodyPr/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“三好学生、优秀学生干部”一门式线上平台</a:t>
            </a:r>
            <a:b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使用说明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628650" y="5332232"/>
            <a:ext cx="7886700" cy="604299"/>
          </a:xfrm>
        </p:spPr>
        <p:txBody>
          <a:bodyPr/>
          <a:lstStyle/>
          <a:p>
            <a:r>
              <a:rPr lang="zh-CN" altLang="en-US" sz="2000" dirty="0"/>
              <a:t>校团委组织部   学生服务中心</a:t>
            </a:r>
            <a:endParaRPr lang="en-US" altLang="zh-CN" sz="2000" dirty="0"/>
          </a:p>
          <a:p>
            <a:r>
              <a:rPr lang="en-US" altLang="zh-CN" sz="2000" dirty="0"/>
              <a:t>2020</a:t>
            </a:r>
            <a:r>
              <a:rPr lang="zh-CN" altLang="en-US" sz="2000" dirty="0"/>
              <a:t>年</a:t>
            </a:r>
            <a:r>
              <a:rPr lang="en-US" altLang="zh-CN" sz="2000" dirty="0"/>
              <a:t>10</a:t>
            </a:r>
            <a:r>
              <a:rPr lang="zh-CN" altLang="en-US" sz="2000" dirty="0"/>
              <a:t>月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915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solidFill>
                  <a:srgbClr val="C915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solidFill>
                <a:srgbClr val="C915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39858" y="2453924"/>
            <a:ext cx="843427" cy="443226"/>
            <a:chOff x="666810" y="2586037"/>
            <a:chExt cx="468000" cy="245937"/>
          </a:xfrm>
        </p:grpSpPr>
        <p:sp>
          <p:nvSpPr>
            <p:cNvPr id="4" name="Freeform 10"/>
            <p:cNvSpPr/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CC141E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632356" y="2861589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013396" y="2425108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拟推荐人填写在线表单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4" y="1685678"/>
            <a:ext cx="4462987" cy="4921498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800" b="1" dirty="0">
                <a:solidFill>
                  <a:srgbClr val="FF0000"/>
                </a:solidFill>
              </a:rPr>
              <a:t>登录我的数字交大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1600" dirty="0">
                <a:hlinkClick r:id="rId1"/>
              </a:rPr>
              <a:t>http://</a:t>
            </a:r>
            <a:r>
              <a:rPr lang="en-US" altLang="zh-CN" sz="1600" dirty="0" smtClean="0">
                <a:hlinkClick r:id="rId1"/>
              </a:rPr>
              <a:t>my.sjtu.edu.cn/Home/Workspace/me</a:t>
            </a:r>
            <a:endParaRPr lang="en-US" altLang="zh-CN" sz="1600" dirty="0" smtClean="0"/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en-US" sz="1600" dirty="0" smtClean="0"/>
              <a:t>或者</a:t>
            </a:r>
            <a:endParaRPr lang="en-US" altLang="zh-CN" sz="1600" dirty="0" smtClean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1600" dirty="0">
                <a:hlinkClick r:id="rId2"/>
              </a:rPr>
              <a:t>https://ssc.sjtu.edu.cn/f/93e0ad4b</a:t>
            </a:r>
            <a:endParaRPr lang="en-US" altLang="zh-CN" sz="16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en-US" sz="1600" dirty="0" smtClean="0"/>
              <a:t>本</a:t>
            </a:r>
            <a:r>
              <a:rPr lang="zh-CN" altLang="en-US" sz="1600" dirty="0"/>
              <a:t>次评优提供三好学生、优秀学生干部评选的线上审批通道</a:t>
            </a:r>
            <a:endParaRPr lang="en-US" altLang="zh-CN" sz="1800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800" b="1" dirty="0">
                <a:solidFill>
                  <a:srgbClr val="FF0000"/>
                </a:solidFill>
              </a:rPr>
              <a:t>进入服务大厅页面，点击学生工作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800" b="1" dirty="0">
                <a:solidFill>
                  <a:srgbClr val="FF0000"/>
                </a:solidFill>
              </a:rPr>
              <a:t>选择“</a:t>
            </a:r>
            <a:r>
              <a:rPr lang="en-US" altLang="zh-CN" sz="1800" b="1" dirty="0">
                <a:solidFill>
                  <a:srgbClr val="FF0000"/>
                </a:solidFill>
              </a:rPr>
              <a:t>2019-2020</a:t>
            </a:r>
            <a:r>
              <a:rPr lang="zh-CN" altLang="en-US" sz="1800" b="1" dirty="0">
                <a:solidFill>
                  <a:srgbClr val="FF0000"/>
                </a:solidFill>
              </a:rPr>
              <a:t>学年三好学生、优秀学生干部评选”应用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800" b="1" dirty="0">
                <a:solidFill>
                  <a:srgbClr val="FF0000"/>
                </a:solidFill>
              </a:rPr>
              <a:t>使用交大</a:t>
            </a:r>
            <a:r>
              <a:rPr lang="en-US" altLang="zh-CN" sz="1800" b="1" dirty="0" err="1">
                <a:solidFill>
                  <a:srgbClr val="FF0000"/>
                </a:solidFill>
              </a:rPr>
              <a:t>jaccount</a:t>
            </a:r>
            <a:r>
              <a:rPr lang="zh-CN" altLang="en-US" sz="1800" b="1" dirty="0">
                <a:solidFill>
                  <a:srgbClr val="FF0000"/>
                </a:solidFill>
              </a:rPr>
              <a:t>账号登陆，进行表单填写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altLang="zh-CN" sz="1600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zh-CN" sz="1600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800" b="1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endParaRPr lang="en-US" altLang="zh-CN" sz="1800" b="1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endParaRPr lang="en-US" altLang="zh-CN" sz="1800" b="1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endParaRPr lang="en-US" altLang="zh-CN" sz="1800" b="1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拟</a:t>
            </a:r>
            <a:r>
              <a:rPr lang="zh-CN" altLang="en-US"/>
              <a:t>推荐</a:t>
            </a:r>
            <a:r>
              <a:rPr lang="zh-CN" altLang="en-US" dirty="0"/>
              <a:t>人填写表单</a:t>
            </a:r>
            <a:endParaRPr lang="zh-CN" altLang="en-US" dirty="0"/>
          </a:p>
        </p:txBody>
      </p:sp>
      <p:sp>
        <p:nvSpPr>
          <p:cNvPr id="5" name="AutoShape 2" descr="data:image/png;base64,iVBORw0KGgoAAAANSUhEUgAAAJQAAACUCAYAAAB1PADUAAAISElEQVR4Xu2d0ZLbOAwE7f//6L2qPIXylbo6A8pae/IKEgQHDZBSbO/z5+fn59F/VWBIgWeBGlKybv4oUKAKwqgCBWpUzjorUGVgVIECNSpnnRWoMjCqQIEalbPOClQZGFWgQI3KWWcFqgyMKlCgRuWsswJVBkYVKFCjctZZgSoDowoUqFE56ywG6vl8XqoifXyL4qH5tBnyT/PJfoxv93rHeGJ90s9D3W3DFE8s2OYCKlCbBbYVVKCoB57b44Jrh3IJIGCdt9fR7VCHDpUSfpT4mEDrnwCw/ggYGy+NJzvFQ/Zp/+OX8ncniIC0RyglhNYjPSihZLfxpfHSegVq+Es/FgAaT3ZKMNmn/ReoArUwRx0VAZ2+lKeXSppv7SgA3AGpgq3dHrmpf1qP/JN+L0dogVpfzFpgKSHpQ0Hqv0AdjiArqG3ZqX87nxJsL80ELK1H8bdDyTsRCTptpwQXKHkHIeLTI2c6YRRv2iGsf9KH/NF82+E//g5VoM6RKlBhB6SKoyONKr4dalVo+3uoVHBKOPkvUGvC26FkhyLB6EgkQKfnW392f6l/6tAff4eygtvxNkE2IRQP2Wk9mk8dnfx/3JFHgk0DYdejhJA/sk/7J3/tUAcFdifIJoTiITutR/Nv36Fog2S3l3ISbLpDUfxxgm7+ebPLOxQJTvYCdf5/jaQf2Ulfml+gho88ErwdihQ62KcJfyH+5q8NSK4CRQoBUHK6Hk53pE+3a8HkhLgApj8PJePXwz8dGNqfFkxOKFDDRyIl9N12yYceXqAKlIbmbMLbgRrdzT84m34oIH9kpy3Q/xWmCaX1d9vj/3rZHSD5TxM8/VRp4z2OL1Ck4GZ7gdossHTfDiXfq6UA98gDQklgElAWwIOOBLte6m/6qY+OYKvX1Udq3KEK1Pr3K60eKdAWMFrP+nspgOkXm1SxacAkSDvUucKkX5qfdij4Hh8BSgVk7V9/5FkBSGA68ynBtsJsxdL66f6snqQX6UFHNM0fP/KsAKnglFArQIGa/bxVfOQVqFWBtGCsnu1Q8GMYJFA71Oyl+9cdebZirz6y7JFH8dkEUYFMx0fxp/btR16BWt9T2SOtQMmPk6QVYQW3HcTGZ/23Q4HCJCgJaBNYoKxie8ePH3nU0gkAAvJu/ineabt9aKErB+XD4leg5Jtym6ACZZEMj8C7dRwbzzQwBGw7lPwqNSXIJnz3eIp32l6g4K9V2Yq0glLDHb9DhPtN46GHntQ/6Xn5HWo3ECQorU+CkZ3WpwJKE27Xp/1Ye4GSP0NNAtuE0pFI69GRvruAXtZPP2BHG04FJv9U8XY+jSd7ut+v71BUYdMC03qUcFvR5C8FmvxTh0n1SOePdygKqEBZZM7HE8C2w1H+bPTxHYoCKlA2JQVqUYAqKG3hBLBNHwFP/ux+yR/Zab1f36FIgBQAmk9AUAIofrKT/zTB6fpUwOTf2uMjjxYkINL5Ber8e4EF6qAAAVmgChQ1pcVeoLJL+sd3KEXT4/HyWwYEmH3PlN6BbDw2PgLCrm/H23xdfoeyAU4n/G4JoiP7bvFS/gqU/BvH1GHe/VRH67dDDSf8bhXfDhU+hdERRi11t53iIzvFRx2E5pOdAN2+fvppA2qh1k6C7bYTMGSn+LYnVH7Aj+K19vgOZYFJE2I3aMdTfGSn9QoUKFSg1l8vKVBhyRBQJHA6n566pi/h6X7sHYfGp/sb13/3HSpNAM0vUKsCdCRbu9a/QA3/4Fb42w6UcEowzbd2Wu+loAtUgfobivAG9Nj+lEdHEm2Aznh7x6CKs/FcfYchPVK9SR+yF6iDQgWKkDm3F6gClRF0mF2gCtTvAoruOPapI/VHdx57B7F3GvI/HR+tR0e8pW17h0oBIOAoAXZ9m4ACtSpWoDb/4BhV+G7gbYFQvGQvUAWKGFH27UDZCrEVS0cO+aMjk9Qk/3RHofm0PsVv/VO8FE+Bkk95VCCUYDufEkjrFSj5AbF2qBUp+xBDQFqg26HaoRYF3n7kWYKnx1OHovXSI4HWT+3T8ZO/AiV/ZTi9w9CRMm0nAGxBkL8CVaCIEWUvUAVKAUOD3w7UdMud3jDdYXYfgbQfesqi+K3+KTC0n/GnPFowtVtBKCEFKs3IOr9AHfRMK97Ob4cKE5DWQzuU+4ExAjbNx0uHf/eXFGhDdGRN2ykB1IHotQHtd3fB0PqpffzIs4LQBqaBsQnfPZ4ATvWh+dP2AhX+3yEBQR2N5lPCqeBo/rS9QBWoUaa2A5VWKFVgaic1bfy246T+ab3d+lx+KbeC0Z1l2l6ghr85vfspr0Ctj/npi1QqgKsLrh1K/sFFWxB0BBUoKAl7Rr+7wiwgtuIJmKv9WcApP2T/+Es5JZgEuhoAeo+XFjD5Jz3IXqBAoQJFCK32AlWgHDF0Bfr0pzw68ugIoDuX7WCpv9Hs/8/f0kn9f32HKlDnrzUsYAVKfhWdnpqmL83U0WzCKf7UX4EqUClDy/ztQKXRUsWndyQb33Q8V/uz62l9dl/KbUApINsFk9+yoXjIbvUgf2SP81WgnIQ2ITSe7AVK/l8ZpXNacFqP7NPxXO3Prkd6vAA/3aFsAHZ8+t6H5tt46KlpewLhA4IUX7rfAgV/ITQVmICl9152fftaYXr9AlWgLLNq/PhrA7X6Pwy2HYCOHFvhFLKNj/yR3cZ/+w5FG679uxSIO9R3ydXdkgIFihSqXSlQoJRcHUwKFChSqHalQIFScnUwKVCgSKHalQIFSsnVwaRAgSKFalcKFCglVweTAgWKFKpdKVCglFwdTAoUKFKodqVAgVJydTApUKBIodqVAgVKydXBpMB/25va+beVqvoAAAAASUVORK5CYII="/>
          <p:cNvSpPr>
            <a:spLocks noChangeAspect="1" noChangeArrowheads="1"/>
          </p:cNvSpPr>
          <p:nvPr/>
        </p:nvSpPr>
        <p:spPr bwMode="auto">
          <a:xfrm>
            <a:off x="4419599" y="1256071"/>
            <a:ext cx="2325329" cy="232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AutoShape 2" descr="data:image/png;base64,iVBORw0KGgoAAAANSUhEUgAAAJQAAACUCAYAAAB1PADUAAAISElEQVR4Xu2d0ZLbOAwE7f//6L2qPIXylbo6A8pae/IKEgQHDZBSbO/z5+fn59F/VWBIgWeBGlKybv4oUKAKwqgCBWpUzjorUGVgVIECNSpnnRWoMjCqQIEalbPOClQZGFWgQI3KWWcFqgyMKlCgRuWsswJVBkYVKFCjctZZgSoDowoUqFE56ywG6vl8XqoifXyL4qH5tBnyT/PJfoxv93rHeGJ90s9D3W3DFE8s2OYCKlCbBbYVVKCoB57b44Jrh3IJIGCdt9fR7VCHDpUSfpT4mEDrnwCw/ggYGy+NJzvFQ/Zp/+OX8ncniIC0RyglhNYjPSihZLfxpfHSegVq+Es/FgAaT3ZKMNmn/ReoArUwRx0VAZ2+lKeXSppv7SgA3AGpgq3dHrmpf1qP/JN+L0dogVpfzFpgKSHpQ0Hqv0AdjiArqG3ZqX87nxJsL80ELK1H8bdDyTsRCTptpwQXKHkHIeLTI2c6YRRv2iGsf9KH/NF82+E//g5VoM6RKlBhB6SKoyONKr4dalVo+3uoVHBKOPkvUGvC26FkhyLB6EgkQKfnW392f6l/6tAff4eygtvxNkE2IRQP2Wk9mk8dnfx/3JFHgk0DYdejhJA/sk/7J3/tUAcFdifIJoTiITutR/Nv36Fog2S3l3ISbLpDUfxxgm7+ebPLOxQJTvYCdf5/jaQf2Ulfml+gho88ErwdihQ62KcJfyH+5q8NSK4CRQoBUHK6Hk53pE+3a8HkhLgApj8PJePXwz8dGNqfFkxOKFDDRyIl9N12yYceXqAKlIbmbMLbgRrdzT84m34oIH9kpy3Q/xWmCaX1d9vj/3rZHSD5TxM8/VRp4z2OL1Ck4GZ7gdossHTfDiXfq6UA98gDQklgElAWwIOOBLte6m/6qY+OYKvX1Udq3KEK1Pr3K60eKdAWMFrP+nspgOkXm1SxacAkSDvUucKkX5qfdij4Hh8BSgVk7V9/5FkBSGA68ynBtsJsxdL66f6snqQX6UFHNM0fP/KsAKnglFArQIGa/bxVfOQVqFWBtGCsnu1Q8GMYJFA71Oyl+9cdebZirz6y7JFH8dkEUYFMx0fxp/btR16BWt9T2SOtQMmPk6QVYQW3HcTGZ/23Q4HCJCgJaBNYoKxie8ePH3nU0gkAAvJu/ineabt9aKErB+XD4leg5Jtym6ACZZEMj8C7dRwbzzQwBGw7lPwqNSXIJnz3eIp32l6g4K9V2Yq0glLDHb9DhPtN46GHntQ/6Xn5HWo3ECQorU+CkZ3WpwJKE27Xp/1Ye4GSP0NNAtuE0pFI69GRvruAXtZPP2BHG04FJv9U8XY+jSd7ut+v71BUYdMC03qUcFvR5C8FmvxTh0n1SOePdygKqEBZZM7HE8C2w1H+bPTxHYoCKlA2JQVqUYAqKG3hBLBNHwFP/ux+yR/Zab1f36FIgBQAmk9AUAIofrKT/zTB6fpUwOTf2uMjjxYkINL5Ber8e4EF6qAAAVmgChQ1pcVeoLJL+sd3KEXT4/HyWwYEmH3PlN6BbDw2PgLCrm/H23xdfoeyAU4n/G4JoiP7bvFS/gqU/BvH1GHe/VRH67dDDSf8bhXfDhU+hdERRi11t53iIzvFRx2E5pOdAN2+fvppA2qh1k6C7bYTMGSn+LYnVH7Aj+K19vgOZYFJE2I3aMdTfGSn9QoUKFSg1l8vKVBhyRBQJHA6n566pi/h6X7sHYfGp/sb13/3HSpNAM0vUKsCdCRbu9a/QA3/4Fb42w6UcEowzbd2Wu+loAtUgfobivAG9Nj+lEdHEm2Aznh7x6CKs/FcfYchPVK9SR+yF6iDQgWKkDm3F6gClRF0mF2gCtTvAoruOPapI/VHdx57B7F3GvI/HR+tR0e8pW17h0oBIOAoAXZ9m4ACtSpWoDb/4BhV+G7gbYFQvGQvUAWKGFH27UDZCrEVS0cO+aMjk9Qk/3RHofm0PsVv/VO8FE+Bkk95VCCUYDufEkjrFSj5AbF2qBUp+xBDQFqg26HaoRYF3n7kWYKnx1OHovXSI4HWT+3T8ZO/AiV/ZTi9w9CRMm0nAGxBkL8CVaCIEWUvUAVKAUOD3w7UdMud3jDdYXYfgbQfesqi+K3+KTC0n/GnPFowtVtBKCEFKs3IOr9AHfRMK97Ob4cKE5DWQzuU+4ExAjbNx0uHf/eXFGhDdGRN2ykB1IHotQHtd3fB0PqpffzIs4LQBqaBsQnfPZ4ATvWh+dP2AhX+3yEBQR2N5lPCqeBo/rS9QBWoUaa2A5VWKFVgaic1bfy246T+ab3d+lx+KbeC0Z1l2l6ghr85vfspr0Ctj/npi1QqgKsLrh1K/sFFWxB0BBUoKAl7Rr+7wiwgtuIJmKv9WcApP2T/+Es5JZgEuhoAeo+XFjD5Jz3IXqBAoQJFCK32AlWgHDF0Bfr0pzw68ugIoDuX7WCpv9Hs/8/f0kn9f32HKlDnrzUsYAVKfhWdnpqmL83U0WzCKf7UX4EqUClDy/ztQKXRUsWndyQb33Q8V/uz62l9dl/KbUApINsFk9+yoXjIbvUgf2SP81WgnIQ2ITSe7AVK/l8ZpXNacFqP7NPxXO3Prkd6vAA/3aFsAHZ8+t6H5tt46KlpewLhA4IUX7rfAgV/ITQVmICl9152fftaYXr9AlWgLLNq/PhrA7X6Pwy2HYCOHFvhFLKNj/yR3cZ/+w5FG679uxSIO9R3ydXdkgIFihSqXSlQoJRcHUwKFChSqHalQIFScnUwKVCgSKHalQIFSsnVwaRAgSKFalcKFCglVweTAgWKFKpdKVCglFwdTAoUKFKodqVAgVJydTApUKBIodqVAgVKydXBpMB/25va+beVqvoAAAAASUVORK5CYII="/>
          <p:cNvSpPr>
            <a:spLocks noChangeAspect="1" noChangeArrowheads="1"/>
          </p:cNvSpPr>
          <p:nvPr/>
        </p:nvSpPr>
        <p:spPr bwMode="auto">
          <a:xfrm>
            <a:off x="4419600" y="1106424"/>
            <a:ext cx="2474976" cy="247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815" y="2964815"/>
            <a:ext cx="4055110" cy="19900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5761117" cy="4921498"/>
          </a:xfrm>
        </p:spPr>
        <p:txBody>
          <a:bodyPr/>
          <a:lstStyle/>
          <a:p>
            <a:pPr marL="457200" lvl="0" indent="-457200">
              <a:lnSpc>
                <a:spcPct val="150000"/>
              </a:lnSpc>
              <a:buClr>
                <a:srgbClr val="C8161E"/>
              </a:buClr>
              <a:buFont typeface="+mj-ea"/>
              <a:buAutoNum type="circleNumDbPlain" startAt="3"/>
            </a:pPr>
            <a:endParaRPr lang="en-US" altLang="zh-CN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拟推荐人填写表单</a:t>
            </a:r>
            <a:endParaRPr lang="zh-CN" altLang="en-US" dirty="0"/>
          </a:p>
        </p:txBody>
      </p:sp>
      <p:sp>
        <p:nvSpPr>
          <p:cNvPr id="5" name="AutoShape 2" descr="data:image/png;base64,iVBORw0KGgoAAAANSUhEUgAAAJQAAACUCAYAAAB1PADUAAAISElEQVR4Xu2d0ZLbOAwE7f//6L2qPIXylbo6A8pae/IKEgQHDZBSbO/z5+fn59F/VWBIgWeBGlKybv4oUKAKwqgCBWpUzjorUGVgVIECNSpnnRWoMjCqQIEalbPOClQZGFWgQI3KWWcFqgyMKlCgRuWsswJVBkYVKFCjctZZgSoDowoUqFE56ywG6vl8XqoifXyL4qH5tBnyT/PJfoxv93rHeGJ90s9D3W3DFE8s2OYCKlCbBbYVVKCoB57b44Jrh3IJIGCdt9fR7VCHDpUSfpT4mEDrnwCw/ggYGy+NJzvFQ/Zp/+OX8ncniIC0RyglhNYjPSihZLfxpfHSegVq+Es/FgAaT3ZKMNmn/ReoArUwRx0VAZ2+lKeXSppv7SgA3AGpgq3dHrmpf1qP/JN+L0dogVpfzFpgKSHpQ0Hqv0AdjiArqG3ZqX87nxJsL80ELK1H8bdDyTsRCTptpwQXKHkHIeLTI2c6YRRv2iGsf9KH/NF82+E//g5VoM6RKlBhB6SKoyONKr4dalVo+3uoVHBKOPkvUGvC26FkhyLB6EgkQKfnW392f6l/6tAff4eygtvxNkE2IRQP2Wk9mk8dnfx/3JFHgk0DYdejhJA/sk/7J3/tUAcFdifIJoTiITutR/Nv36Fog2S3l3ISbLpDUfxxgm7+ebPLOxQJTvYCdf5/jaQf2Ulfml+gho88ErwdihQ62KcJfyH+5q8NSK4CRQoBUHK6Hk53pE+3a8HkhLgApj8PJePXwz8dGNqfFkxOKFDDRyIl9N12yYceXqAKlIbmbMLbgRrdzT84m34oIH9kpy3Q/xWmCaX1d9vj/3rZHSD5TxM8/VRp4z2OL1Ck4GZ7gdossHTfDiXfq6UA98gDQklgElAWwIOOBLte6m/6qY+OYKvX1Udq3KEK1Pr3K60eKdAWMFrP+nspgOkXm1SxacAkSDvUucKkX5qfdij4Hh8BSgVk7V9/5FkBSGA68ynBtsJsxdL66f6snqQX6UFHNM0fP/KsAKnglFArQIGa/bxVfOQVqFWBtGCsnu1Q8GMYJFA71Oyl+9cdebZirz6y7JFH8dkEUYFMx0fxp/btR16BWt9T2SOtQMmPk6QVYQW3HcTGZ/23Q4HCJCgJaBNYoKxie8ePH3nU0gkAAvJu/ineabt9aKErB+XD4leg5Jtym6ACZZEMj8C7dRwbzzQwBGw7lPwqNSXIJnz3eIp32l6g4K9V2Yq0glLDHb9DhPtN46GHntQ/6Xn5HWo3ECQorU+CkZ3WpwJKE27Xp/1Ye4GSP0NNAtuE0pFI69GRvruAXtZPP2BHG04FJv9U8XY+jSd7ut+v71BUYdMC03qUcFvR5C8FmvxTh0n1SOePdygKqEBZZM7HE8C2w1H+bPTxHYoCKlA2JQVqUYAqKG3hBLBNHwFP/ux+yR/Zab1f36FIgBQAmk9AUAIofrKT/zTB6fpUwOTf2uMjjxYkINL5Ber8e4EF6qAAAVmgChQ1pcVeoLJL+sd3KEXT4/HyWwYEmH3PlN6BbDw2PgLCrm/H23xdfoeyAU4n/G4JoiP7bvFS/gqU/BvH1GHe/VRH67dDDSf8bhXfDhU+hdERRi11t53iIzvFRx2E5pOdAN2+fvppA2qh1k6C7bYTMGSn+LYnVH7Aj+K19vgOZYFJE2I3aMdTfGSn9QoUKFSg1l8vKVBhyRBQJHA6n566pi/h6X7sHYfGp/sb13/3HSpNAM0vUKsCdCRbu9a/QA3/4Fb42w6UcEowzbd2Wu+loAtUgfobivAG9Nj+lEdHEm2Aznh7x6CKs/FcfYchPVK9SR+yF6iDQgWKkDm3F6gClRF0mF2gCtTvAoruOPapI/VHdx57B7F3GvI/HR+tR0e8pW17h0oBIOAoAXZ9m4ACtSpWoDb/4BhV+G7gbYFQvGQvUAWKGFH27UDZCrEVS0cO+aMjk9Qk/3RHofm0PsVv/VO8FE+Bkk95VCCUYDufEkjrFSj5AbF2qBUp+xBDQFqg26HaoRYF3n7kWYKnx1OHovXSI4HWT+3T8ZO/AiV/ZTi9w9CRMm0nAGxBkL8CVaCIEWUvUAVKAUOD3w7UdMud3jDdYXYfgbQfesqi+K3+KTC0n/GnPFowtVtBKCEFKs3IOr9AHfRMK97Ob4cKE5DWQzuU+4ExAjbNx0uHf/eXFGhDdGRN2ykB1IHotQHtd3fB0PqpffzIs4LQBqaBsQnfPZ4ATvWh+dP2AhX+3yEBQR2N5lPCqeBo/rS9QBWoUaa2A5VWKFVgaic1bfy246T+ab3d+lx+KbeC0Z1l2l6ghr85vfspr0Ctj/npi1QqgKsLrh1K/sFFWxB0BBUoKAl7Rr+7wiwgtuIJmKv9WcApP2T/+Es5JZgEuhoAeo+XFjD5Jz3IXqBAoQJFCK32AlWgHDF0Bfr0pzw68ugIoDuX7WCpv9Hs/8/f0kn9f32HKlDnrzUsYAVKfhWdnpqmL83U0WzCKf7UX4EqUClDy/ztQKXRUsWndyQb33Q8V/uz62l9dl/KbUApINsFk9+yoXjIbvUgf2SP81WgnIQ2ITSe7AVK/l8ZpXNacFqP7NPxXO3Prkd6vAA/3aFsAHZ8+t6H5tt46KlpewLhA4IUX7rfAgV/ITQVmICl9152fftaYXr9AlWgLLNq/PhrA7X6Pwy2HYCOHFvhFLKNj/yR3cZ/+w5FG679uxSIO9R3ydXdkgIFihSqXSlQoJRcHUwKFChSqHalQIFScnUwKVCgSKHalQIFSsnVwaRAgSKFalcKFCglVweTAgWKFKpdKVCglFwdTAoUKFKodqVAgVJydTApUKBIodqVAgVKydXBpMB/25va+beVqvoAAAAASUVORK5CYII="/>
          <p:cNvSpPr>
            <a:spLocks noChangeAspect="1" noChangeArrowheads="1"/>
          </p:cNvSpPr>
          <p:nvPr/>
        </p:nvSpPr>
        <p:spPr bwMode="auto">
          <a:xfrm>
            <a:off x="4419599" y="1256071"/>
            <a:ext cx="2325329" cy="232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内容占位符 3"/>
          <p:cNvSpPr txBox="1"/>
          <p:nvPr/>
        </p:nvSpPr>
        <p:spPr>
          <a:xfrm>
            <a:off x="619047" y="1624661"/>
            <a:ext cx="7905905" cy="1880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ea"/>
              <a:buAutoNum type="circleNumDbPlain" startAt="3"/>
            </a:pPr>
            <a:r>
              <a:rPr lang="zh-CN" altLang="en-US" sz="1800" b="1" dirty="0">
                <a:solidFill>
                  <a:srgbClr val="FF0000"/>
                </a:solidFill>
              </a:rPr>
              <a:t>流程选择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en-US" sz="1600" b="1" dirty="0"/>
              <a:t>首先选择推荐来源，在弹出的下拉选择中选择对应类别的具体推荐来源。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选择来源：院系推荐</a:t>
            </a:r>
            <a:endParaRPr lang="zh-CN" altLang="en-US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在弹出的下拉选择中选择：医学院</a:t>
            </a:r>
            <a:endParaRPr lang="en-US" altLang="zh-CN" sz="16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15780" t="22753" b="24282"/>
          <a:stretch>
            <a:fillRect/>
          </a:stretch>
        </p:blipFill>
        <p:spPr>
          <a:xfrm>
            <a:off x="1984411" y="3742234"/>
            <a:ext cx="5411897" cy="28601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5761117" cy="4921498"/>
          </a:xfrm>
        </p:spPr>
        <p:txBody>
          <a:bodyPr/>
          <a:lstStyle/>
          <a:p>
            <a:pPr marL="457200" lvl="0" indent="-457200">
              <a:lnSpc>
                <a:spcPct val="150000"/>
              </a:lnSpc>
              <a:buClr>
                <a:srgbClr val="C8161E"/>
              </a:buClr>
              <a:buFont typeface="+mj-ea"/>
              <a:buAutoNum type="circleNumDbPlain" startAt="3"/>
            </a:pPr>
            <a:endParaRPr lang="en-US" altLang="zh-CN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拟推荐人填写表单</a:t>
            </a:r>
            <a:endParaRPr lang="zh-CN" altLang="en-US" dirty="0"/>
          </a:p>
        </p:txBody>
      </p:sp>
      <p:sp>
        <p:nvSpPr>
          <p:cNvPr id="5" name="AutoShape 2" descr="data:image/png;base64,iVBORw0KGgoAAAANSUhEUgAAAJQAAACUCAYAAAB1PADUAAAISElEQVR4Xu2d0ZLbOAwE7f//6L2qPIXylbo6A8pae/IKEgQHDZBSbO/z5+fn59F/VWBIgWeBGlKybv4oUKAKwqgCBWpUzjorUGVgVIECNSpnnRWoMjCqQIEalbPOClQZGFWgQI3KWWcFqgyMKlCgRuWsswJVBkYVKFCjctZZgSoDowoUqFE56ywG6vl8XqoifXyL4qH5tBnyT/PJfoxv93rHeGJ90s9D3W3DFE8s2OYCKlCbBbYVVKCoB57b44Jrh3IJIGCdt9fR7VCHDpUSfpT4mEDrnwCw/ggYGy+NJzvFQ/Zp/+OX8ncniIC0RyglhNYjPSihZLfxpfHSegVq+Es/FgAaT3ZKMNmn/ReoArUwRx0VAZ2+lKeXSppv7SgA3AGpgq3dHrmpf1qP/JN+L0dogVpfzFpgKSHpQ0Hqv0AdjiArqG3ZqX87nxJsL80ELK1H8bdDyTsRCTptpwQXKHkHIeLTI2c6YRRv2iGsf9KH/NF82+E//g5VoM6RKlBhB6SKoyONKr4dalVo+3uoVHBKOPkvUGvC26FkhyLB6EgkQKfnW392f6l/6tAff4eygtvxNkE2IRQP2Wk9mk8dnfx/3JFHgk0DYdejhJA/sk/7J3/tUAcFdifIJoTiITutR/Nv36Fog2S3l3ISbLpDUfxxgm7+ebPLOxQJTvYCdf5/jaQf2Ulfml+gho88ErwdihQ62KcJfyH+5q8NSK4CRQoBUHK6Hk53pE+3a8HkhLgApj8PJePXwz8dGNqfFkxOKFDDRyIl9N12yYceXqAKlIbmbMLbgRrdzT84m34oIH9kpy3Q/xWmCaX1d9vj/3rZHSD5TxM8/VRp4z2OL1Ck4GZ7gdossHTfDiXfq6UA98gDQklgElAWwIOOBLte6m/6qY+OYKvX1Udq3KEK1Pr3K60eKdAWMFrP+nspgOkXm1SxacAkSDvUucKkX5qfdij4Hh8BSgVk7V9/5FkBSGA68ynBtsJsxdL66f6snqQX6UFHNM0fP/KsAKnglFArQIGa/bxVfOQVqFWBtGCsnu1Q8GMYJFA71Oyl+9cdebZirz6y7JFH8dkEUYFMx0fxp/btR16BWt9T2SOtQMmPk6QVYQW3HcTGZ/23Q4HCJCgJaBNYoKxie8ePH3nU0gkAAvJu/ineabt9aKErB+XD4leg5Jtym6ACZZEMj8C7dRwbzzQwBGw7lPwqNSXIJnz3eIp32l6g4K9V2Yq0glLDHb9DhPtN46GHntQ/6Xn5HWo3ECQorU+CkZ3WpwJKE27Xp/1Ye4GSP0NNAtuE0pFI69GRvruAXtZPP2BHG04FJv9U8XY+jSd7ut+v71BUYdMC03qUcFvR5C8FmvxTh0n1SOePdygKqEBZZM7HE8C2w1H+bPTxHYoCKlA2JQVqUYAqKG3hBLBNHwFP/ux+yR/Zab1f36FIgBQAmk9AUAIofrKT/zTB6fpUwOTf2uMjjxYkINL5Ber8e4EF6qAAAVmgChQ1pcVeoLJL+sd3KEXT4/HyWwYEmH3PlN6BbDw2PgLCrm/H23xdfoeyAU4n/G4JoiP7bvFS/gqU/BvH1GHe/VRH67dDDSf8bhXfDhU+hdERRi11t53iIzvFRx2E5pOdAN2+fvppA2qh1k6C7bYTMGSn+LYnVH7Aj+K19vgOZYFJE2I3aMdTfGSn9QoUKFSg1l8vKVBhyRBQJHA6n566pi/h6X7sHYfGp/sb13/3HSpNAM0vUKsCdCRbu9a/QA3/4Fb42w6UcEowzbd2Wu+loAtUgfobivAG9Nj+lEdHEm2Aznh7x6CKs/FcfYchPVK9SR+yF6iDQgWKkDm3F6gClRF0mF2gCtTvAoruOPapI/VHdx57B7F3GvI/HR+tR0e8pW17h0oBIOAoAXZ9m4ACtSpWoDb/4BhV+G7gbYFQvGQvUAWKGFH27UDZCrEVS0cO+aMjk9Qk/3RHofm0PsVv/VO8FE+Bkk95VCCUYDufEkjrFSj5AbF2qBUp+xBDQFqg26HaoRYF3n7kWYKnx1OHovXSI4HWT+3T8ZO/AiV/ZTi9w9CRMm0nAGxBkL8CVaCIEWUvUAVKAUOD3w7UdMud3jDdYXYfgbQfesqi+K3+KTC0n/GnPFowtVtBKCEFKs3IOr9AHfRMK97Ob4cKE5DWQzuU+4ExAjbNx0uHf/eXFGhDdGRN2ykB1IHotQHtd3fB0PqpffzIs4LQBqaBsQnfPZ4ATvWh+dP2AhX+3yEBQR2N5lPCqeBo/rS9QBWoUaa2A5VWKFVgaic1bfy246T+ab3d+lx+KbeC0Z1l2l6ghr85vfspr0Ctj/npi1QqgKsLrh1K/sFFWxB0BBUoKAl7Rr+7wiwgtuIJmKv9WcApP2T/+Es5JZgEuhoAeo+XFjD5Jz3IXqBAoQJFCK32AlWgHDF0Bfr0pzw68ugIoDuX7WCpv9Hs/8/f0kn9f32HKlDnrzUsYAVKfhWdnpqmL83U0WzCKf7UX4EqUClDy/ztQKXRUsWndyQb33Q8V/uz62l9dl/KbUApINsFk9+yoXjIbvUgf2SP81WgnIQ2ITSe7AVK/l8ZpXNacFqP7NPxXO3Prkd6vAA/3aFsAHZ8+t6H5tt46KlpewLhA4IUX7rfAgV/ITQVmICl9152fftaYXr9AlWgLLNq/PhrA7X6Pwy2HYCOHFvhFLKNj/yR3cZ/+w5FG679uxSIO9R3ydXdkgIFihSqXSlQoJRcHUwKFChSqHalQIFScnUwKVCgSKHalQIFSsnVwaRAgSKFalcKFCglVweTAgWKFKpdKVCglFwdTAoUKFKodqVAgVJydTApUKBIodqVAgVKydXBpMB/25va+beVqvoAAAAASUVORK5CYII="/>
          <p:cNvSpPr>
            <a:spLocks noChangeAspect="1" noChangeArrowheads="1"/>
          </p:cNvSpPr>
          <p:nvPr/>
        </p:nvSpPr>
        <p:spPr bwMode="auto">
          <a:xfrm>
            <a:off x="4419599" y="1256071"/>
            <a:ext cx="2325329" cy="232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内容占位符 3"/>
          <p:cNvSpPr txBox="1"/>
          <p:nvPr/>
        </p:nvSpPr>
        <p:spPr>
          <a:xfrm>
            <a:off x="494025" y="1685677"/>
            <a:ext cx="3858519" cy="41980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ea"/>
              <a:buAutoNum type="circleNumDbPlain" startAt="4"/>
            </a:pPr>
            <a:r>
              <a:rPr lang="zh-CN" altLang="en-US" sz="1800" b="1" dirty="0">
                <a:solidFill>
                  <a:srgbClr val="FF0000"/>
                </a:solidFill>
              </a:rPr>
              <a:t>填写、提交表单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本表须按要求如实填写，如发现虚假，无论评选活动进行到何阶段，即取消评选资格，并交由院系处理。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右上角带有“*”的问题为必填项。（如有留空提交会提示表单存在不合法字段）。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可点击“暂存”，保持已填写信息。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点击“提交”，完成申请（每人仅可提交一次，请勿重复操作）。</a:t>
            </a:r>
            <a:endParaRPr lang="en-US" altLang="zh-CN" sz="1600" b="1" dirty="0"/>
          </a:p>
          <a:p>
            <a:pPr marL="0" indent="0">
              <a:lnSpc>
                <a:spcPct val="150000"/>
              </a:lnSpc>
              <a:buFont typeface="Calibri" panose="020F0502020204030204" pitchFamily="34" charset="0"/>
              <a:buNone/>
            </a:pPr>
            <a:endParaRPr lang="en-US" altLang="zh-CN" sz="1800" b="1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endParaRPr lang="en-US" altLang="zh-CN" sz="18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800" b="1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endParaRPr lang="en-US" altLang="zh-CN" sz="18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9600" y="1769110"/>
            <a:ext cx="4447540" cy="42506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5761117" cy="4921498"/>
          </a:xfrm>
        </p:spPr>
        <p:txBody>
          <a:bodyPr/>
          <a:lstStyle/>
          <a:p>
            <a:pPr marL="457200" lvl="0" indent="-457200">
              <a:lnSpc>
                <a:spcPct val="150000"/>
              </a:lnSpc>
              <a:buClr>
                <a:srgbClr val="C8161E"/>
              </a:buClr>
              <a:buFont typeface="+mj-ea"/>
              <a:buAutoNum type="circleNumDbPlain" startAt="3"/>
            </a:pPr>
            <a:endParaRPr lang="en-US" altLang="zh-CN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拟推荐人填写表单</a:t>
            </a:r>
            <a:endParaRPr lang="zh-CN" altLang="en-US" dirty="0"/>
          </a:p>
        </p:txBody>
      </p:sp>
      <p:sp>
        <p:nvSpPr>
          <p:cNvPr id="5" name="AutoShape 2" descr="data:image/png;base64,iVBORw0KGgoAAAANSUhEUgAAAJQAAACUCAYAAAB1PADUAAAISElEQVR4Xu2d0ZLbOAwE7f//6L2qPIXylbo6A8pae/IKEgQHDZBSbO/z5+fn59F/VWBIgWeBGlKybv4oUKAKwqgCBWpUzjorUGVgVIECNSpnnRWoMjCqQIEalbPOClQZGFWgQI3KWWcFqgyMKlCgRuWsswJVBkYVKFCjctZZgSoDowoUqFE56ywG6vl8XqoifXyL4qH5tBnyT/PJfoxv93rHeGJ90s9D3W3DFE8s2OYCKlCbBbYVVKCoB57b44Jrh3IJIGCdt9fR7VCHDpUSfpT4mEDrnwCw/ggYGy+NJzvFQ/Zp/+OX8ncniIC0RyglhNYjPSihZLfxpfHSegVq+Es/FgAaT3ZKMNmn/ReoArUwRx0VAZ2+lKeXSppv7SgA3AGpgq3dHrmpf1qP/JN+L0dogVpfzFpgKSHpQ0Hqv0AdjiArqG3ZqX87nxJsL80ELK1H8bdDyTsRCTptpwQXKHkHIeLTI2c6YRRv2iGsf9KH/NF82+E//g5VoM6RKlBhB6SKoyONKr4dalVo+3uoVHBKOPkvUGvC26FkhyLB6EgkQKfnW392f6l/6tAff4eygtvxNkE2IRQP2Wk9mk8dnfx/3JFHgk0DYdejhJA/sk/7J3/tUAcFdifIJoTiITutR/Nv36Fog2S3l3ISbLpDUfxxgm7+ebPLOxQJTvYCdf5/jaQf2Ulfml+gho88ErwdihQ62KcJfyH+5q8NSK4CRQoBUHK6Hk53pE+3a8HkhLgApj8PJePXwz8dGNqfFkxOKFDDRyIl9N12yYceXqAKlIbmbMLbgRrdzT84m34oIH9kpy3Q/xWmCaX1d9vj/3rZHSD5TxM8/VRp4z2OL1Ck4GZ7gdossHTfDiXfq6UA98gDQklgElAWwIOOBLte6m/6qY+OYKvX1Udq3KEK1Pr3K60eKdAWMFrP+nspgOkXm1SxacAkSDvUucKkX5qfdij4Hh8BSgVk7V9/5FkBSGA68ynBtsJsxdL66f6snqQX6UFHNM0fP/KsAKnglFArQIGa/bxVfOQVqFWBtGCsnu1Q8GMYJFA71Oyl+9cdebZirz6y7JFH8dkEUYFMx0fxp/btR16BWt9T2SOtQMmPk6QVYQW3HcTGZ/23Q4HCJCgJaBNYoKxie8ePH3nU0gkAAvJu/ineabt9aKErB+XD4leg5Jtym6ACZZEMj8C7dRwbzzQwBGw7lPwqNSXIJnz3eIp32l6g4K9V2Yq0glLDHb9DhPtN46GHntQ/6Xn5HWo3ECQorU+CkZ3WpwJKE27Xp/1Ye4GSP0NNAtuE0pFI69GRvruAXtZPP2BHG04FJv9U8XY+jSd7ut+v71BUYdMC03qUcFvR5C8FmvxTh0n1SOePdygKqEBZZM7HE8C2w1H+bPTxHYoCKlA2JQVqUYAqKG3hBLBNHwFP/ux+yR/Zab1f36FIgBQAmk9AUAIofrKT/zTB6fpUwOTf2uMjjxYkINL5Ber8e4EF6qAAAVmgChQ1pcVeoLJL+sd3KEXT4/HyWwYEmH3PlN6BbDw2PgLCrm/H23xdfoeyAU4n/G4JoiP7bvFS/gqU/BvH1GHe/VRH67dDDSf8bhXfDhU+hdERRi11t53iIzvFRx2E5pOdAN2+fvppA2qh1k6C7bYTMGSn+LYnVH7Aj+K19vgOZYFJE2I3aMdTfGSn9QoUKFSg1l8vKVBhyRBQJHA6n566pi/h6X7sHYfGp/sb13/3HSpNAM0vUKsCdCRbu9a/QA3/4Fb42w6UcEowzbd2Wu+loAtUgfobivAG9Nj+lEdHEm2Aznh7x6CKs/FcfYchPVK9SR+yF6iDQgWKkDm3F6gClRF0mF2gCtTvAoruOPapI/VHdx57B7F3GvI/HR+tR0e8pW17h0oBIOAoAXZ9m4ACtSpWoDb/4BhV+G7gbYFQvGQvUAWKGFH27UDZCrEVS0cO+aMjk9Qk/3RHofm0PsVv/VO8FE+Bkk95VCCUYDufEkjrFSj5AbF2qBUp+xBDQFqg26HaoRYF3n7kWYKnx1OHovXSI4HWT+3T8ZO/AiV/ZTi9w9CRMm0nAGxBkL8CVaCIEWUvUAVKAUOD3w7UdMud3jDdYXYfgbQfesqi+K3+KTC0n/GnPFowtVtBKCEFKs3IOr9AHfRMK97Ob4cKE5DWQzuU+4ExAjbNx0uHf/eXFGhDdGRN2ykB1IHotQHtd3fB0PqpffzIs4LQBqaBsQnfPZ4ATvWh+dP2AhX+3yEBQR2N5lPCqeBo/rS9QBWoUaa2A5VWKFVgaic1bfy246T+ab3d+lx+KbeC0Z1l2l6ghr85vfspr0Ctj/npi1QqgKsLrh1K/sFFWxB0BBUoKAl7Rr+7wiwgtuIJmKv9WcApP2T/+Es5JZgEuhoAeo+XFjD5Jz3IXqBAoQJFCK32AlWgHDF0Bfr0pzw68ugIoDuX7WCpv9Hs/8/f0kn9f32HKlDnrzUsYAVKfhWdnpqmL83U0WzCKf7UX4EqUClDy/ztQKXRUsWndyQb33Q8V/uz62l9dl/KbUApINsFk9+yoXjIbvUgf2SP81WgnIQ2ITSe7AVK/l8ZpXNacFqP7NPxXO3Prkd6vAA/3aFsAHZ8+t6H5tt46KlpewLhA4IUX7rfAgV/ITQVmICl9152fftaYXr9AlWgLLNq/PhrA7X6Pwy2HYCOHFvhFLKNj/yR3cZ/+w5FG679uxSIO9R3ydXdkgIFihSqXSlQoJRcHUwKFChSqHalQIFScnUwKVCgSKHalQIFSsnVwaRAgSKFalcKFCglVweTAgWKFKpdKVCglFwdTAoUKFKodqVAgVJydTApUKBIodqVAgVKydXBpMB/25va+beVqvoAAAAASUVORK5CYII="/>
          <p:cNvSpPr>
            <a:spLocks noChangeAspect="1" noChangeArrowheads="1"/>
          </p:cNvSpPr>
          <p:nvPr/>
        </p:nvSpPr>
        <p:spPr bwMode="auto">
          <a:xfrm>
            <a:off x="4419599" y="1256071"/>
            <a:ext cx="2325329" cy="232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内容占位符 3"/>
          <p:cNvSpPr txBox="1"/>
          <p:nvPr/>
        </p:nvSpPr>
        <p:spPr>
          <a:xfrm>
            <a:off x="494024" y="1685678"/>
            <a:ext cx="8155951" cy="2032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ea"/>
              <a:buAutoNum type="circleNumDbPlain" startAt="5"/>
            </a:pPr>
            <a:r>
              <a:rPr lang="zh-CN" altLang="en-US" sz="1800" b="1" dirty="0">
                <a:solidFill>
                  <a:srgbClr val="FF0000"/>
                </a:solidFill>
              </a:rPr>
              <a:t>查看申请状态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申请人进入</a:t>
            </a:r>
            <a:r>
              <a:rPr lang="zh-CN" altLang="en-US" sz="1600" b="1" dirty="0" smtClean="0"/>
              <a:t>链接，</a:t>
            </a:r>
            <a:r>
              <a:rPr lang="zh-CN" altLang="en-US" sz="1600" b="1" dirty="0"/>
              <a:t>选择登录，通过</a:t>
            </a:r>
            <a:r>
              <a:rPr lang="en-US" altLang="zh-CN" sz="1600" b="1" dirty="0" err="1"/>
              <a:t>jaccount</a:t>
            </a:r>
            <a:r>
              <a:rPr lang="zh-CN" altLang="en-US" sz="1600" b="1" dirty="0"/>
              <a:t>登陆一门式平台。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手机端：</a:t>
            </a:r>
            <a:r>
              <a:rPr lang="zh-CN" altLang="en-US" sz="1600" dirty="0"/>
              <a:t>在首页左上角点击选择校</a:t>
            </a:r>
            <a:r>
              <a:rPr lang="zh-CN" altLang="en-US" sz="1600" dirty="0"/>
              <a:t>团委搜索点击</a:t>
            </a:r>
            <a:r>
              <a:rPr lang="zh-CN" altLang="en-US" sz="1600" dirty="0" smtClean="0"/>
              <a:t>进入</a:t>
            </a:r>
            <a:r>
              <a:rPr lang="zh-CN" altLang="en-US" sz="1600" dirty="0"/>
              <a:t>“</a:t>
            </a:r>
            <a:r>
              <a:rPr lang="en-US" altLang="zh-CN" sz="1600" dirty="0"/>
              <a:t>2019-2020</a:t>
            </a:r>
            <a:r>
              <a:rPr lang="zh-CN" altLang="en-US" sz="1600" dirty="0"/>
              <a:t>学年三好学生、优秀学生干部推荐”应用，在右上角“待办事项”展开的菜单里选择“流程中”，查看审批进度。</a:t>
            </a:r>
            <a:endParaRPr lang="en-US" altLang="zh-CN" sz="1600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电脑端：</a:t>
            </a:r>
            <a:r>
              <a:rPr lang="zh-CN" altLang="en-US" sz="1600" dirty="0"/>
              <a:t>在首页左上角点击选择校团委，搜索点击“</a:t>
            </a:r>
            <a:r>
              <a:rPr lang="en-US" altLang="zh-CN" sz="1600" dirty="0">
                <a:sym typeface="+mn-ea"/>
              </a:rPr>
              <a:t>2019-2020</a:t>
            </a:r>
            <a:r>
              <a:rPr lang="zh-CN" altLang="en-US" sz="1600" dirty="0"/>
              <a:t>学年三好学生、优秀学生干部推荐” ，在左侧菜单的“流程中”查看审批进度。</a:t>
            </a:r>
            <a:endParaRPr lang="en-US" altLang="zh-CN" sz="160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1405" y="4701540"/>
            <a:ext cx="6981825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23348" y="1816797"/>
            <a:ext cx="2419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</a:rPr>
              <a:t>谢 谢！</a:t>
            </a:r>
            <a:endParaRPr lang="zh-CN" alt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16-VI主题">
  <a:themeElements>
    <a:clrScheme name="VI统一色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C8161E"/>
      </a:accent1>
      <a:accent2>
        <a:srgbClr val="F08300"/>
      </a:accent2>
      <a:accent3>
        <a:srgbClr val="FDD000"/>
      </a:accent3>
      <a:accent4>
        <a:srgbClr val="338D27"/>
      </a:accent4>
      <a:accent5>
        <a:srgbClr val="0086D1"/>
      </a:accent5>
      <a:accent6>
        <a:srgbClr val="004098"/>
      </a:accent6>
      <a:hlink>
        <a:srgbClr val="B5B5B6"/>
      </a:hlink>
      <a:folHlink>
        <a:srgbClr val="BD9F68"/>
      </a:folHlink>
    </a:clrScheme>
    <a:fontScheme name="自定义 7">
      <a:majorFont>
        <a:latin typeface="等线"/>
        <a:ea typeface="等线"/>
        <a:cs typeface=""/>
      </a:majorFont>
      <a:minorFont>
        <a:latin typeface="等线 Light"/>
        <a:ea typeface="等线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2016-VI主题</Template>
  <TotalTime>0</TotalTime>
  <Words>669</Words>
  <Application>WPS 演示</Application>
  <PresentationFormat>全屏显示(4:3)</PresentationFormat>
  <Paragraphs>62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宋体</vt:lpstr>
      <vt:lpstr>Wingdings</vt:lpstr>
      <vt:lpstr>Calibri</vt:lpstr>
      <vt:lpstr>微软雅黑</vt:lpstr>
      <vt:lpstr>等线</vt:lpstr>
      <vt:lpstr>Arial Unicode MS</vt:lpstr>
      <vt:lpstr>等线 Light</vt:lpstr>
      <vt:lpstr>2016-VI主题</vt:lpstr>
      <vt:lpstr>“三好学生、优秀学生干部”一门式线上平台 使用说明</vt:lpstr>
      <vt:lpstr>目录 Contents</vt:lpstr>
      <vt:lpstr>拟推荐人填写表单</vt:lpstr>
      <vt:lpstr>拟推荐人填写表单</vt:lpstr>
      <vt:lpstr>拟推荐人填写表单</vt:lpstr>
      <vt:lpstr>拟推荐人填写表单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酱油虾球</cp:lastModifiedBy>
  <cp:revision>158</cp:revision>
  <dcterms:created xsi:type="dcterms:W3CDTF">2016-01-21T16:32:00Z</dcterms:created>
  <dcterms:modified xsi:type="dcterms:W3CDTF">2020-10-13T05:43:26Z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