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sldIdLst>
    <p:sldId id="261" r:id="rId2"/>
    <p:sldId id="260" r:id="rId3"/>
    <p:sldId id="279" r:id="rId4"/>
    <p:sldId id="289" r:id="rId5"/>
    <p:sldId id="290" r:id="rId6"/>
    <p:sldId id="291" r:id="rId7"/>
    <p:sldId id="259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E2F3"/>
    <a:srgbClr val="C31823"/>
    <a:srgbClr val="C9151E"/>
    <a:srgbClr val="E9CBBC"/>
    <a:srgbClr val="E0A487"/>
    <a:srgbClr val="D97C5B"/>
    <a:srgbClr val="CC141E"/>
    <a:srgbClr val="D05035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7" autoAdjust="0"/>
    <p:restoredTop sz="94785" autoAdjust="0"/>
  </p:normalViewPr>
  <p:slideViewPr>
    <p:cSldViewPr snapToGrid="0">
      <p:cViewPr varScale="1">
        <p:scale>
          <a:sx n="110" d="100"/>
          <a:sy n="110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77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6"/>
            <a:ext cx="9144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" y="4211593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15522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/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/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/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sc.sjtu.edu.cn/f/9bf12731?locale=z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“五四评优”一门式线上平台使用说明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000" dirty="0"/>
              <a:t>2021</a:t>
            </a:r>
            <a:r>
              <a:rPr lang="zh-CN" altLang="en-US" sz="2000" dirty="0"/>
              <a:t>年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39858" y="2453924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632356" y="286158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013396" y="242510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拟推荐人填写在线表单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4" y="1685678"/>
            <a:ext cx="5761117" cy="492149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进入表单（点击链接）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600" dirty="0">
                <a:hlinkClick r:id="rId2"/>
              </a:rPr>
              <a:t>https://ssc.sjtu.edu.cn/f/1769d78d</a:t>
            </a:r>
            <a:r>
              <a:rPr lang="zh-CN" altLang="en-US" sz="1600" dirty="0"/>
              <a:t>本次评优仅提供</a:t>
            </a:r>
            <a:r>
              <a:rPr lang="zh-CN" altLang="en-US" sz="1600" b="1" dirty="0">
                <a:solidFill>
                  <a:srgbClr val="FF0000"/>
                </a:solidFill>
              </a:rPr>
              <a:t>优秀团员和优秀团干部</a:t>
            </a:r>
            <a:r>
              <a:rPr lang="zh-CN" altLang="en-US" sz="1600" dirty="0"/>
              <a:t>的线上审批通道</a:t>
            </a:r>
            <a:endParaRPr lang="en-US" altLang="zh-CN" sz="18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使用交大</a:t>
            </a:r>
            <a:r>
              <a:rPr lang="en-US" altLang="zh-CN" sz="1800" b="1" dirty="0" err="1">
                <a:solidFill>
                  <a:srgbClr val="FF0000"/>
                </a:solidFill>
              </a:rPr>
              <a:t>jaccount</a:t>
            </a:r>
            <a:r>
              <a:rPr lang="zh-CN" altLang="en-US" sz="1800" b="1" dirty="0">
                <a:solidFill>
                  <a:srgbClr val="FF0000"/>
                </a:solidFill>
              </a:rPr>
              <a:t>账号登陆，进行表单填写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600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6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</a:t>
            </a:r>
            <a:r>
              <a:rPr lang="zh-CN" altLang="en-US"/>
              <a:t>推荐</a:t>
            </a:r>
            <a:r>
              <a:rPr lang="zh-CN" altLang="en-US" dirty="0"/>
              <a:t>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600" y="1106424"/>
            <a:ext cx="2474976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内容占位符 3"/>
          <p:cNvSpPr txBox="1"/>
          <p:nvPr/>
        </p:nvSpPr>
        <p:spPr>
          <a:xfrm>
            <a:off x="619047" y="1624661"/>
            <a:ext cx="7905905" cy="1880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zh-CN" altLang="en-US" sz="1800" b="1" dirty="0">
                <a:solidFill>
                  <a:srgbClr val="FF0000"/>
                </a:solidFill>
              </a:rPr>
              <a:t>流程选择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1600" b="1" dirty="0"/>
              <a:t>首先选择推荐来源，在弹出的下拉选择中选择对应类别的具体推荐来源。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 smtClean="0"/>
              <a:t>由学院</a:t>
            </a:r>
            <a:r>
              <a:rPr lang="zh-CN" altLang="en-US" sz="1600" b="1" dirty="0"/>
              <a:t>推荐，选择来源为院系推荐，在弹出的下拉选择中选择相应</a:t>
            </a:r>
            <a:r>
              <a:rPr lang="zh-CN" altLang="en-US" sz="1600" b="1" dirty="0" smtClean="0"/>
              <a:t>学院，即“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医学院”</a:t>
            </a:r>
            <a:r>
              <a:rPr lang="zh-CN" altLang="en-US" sz="1600" b="1" dirty="0" smtClean="0"/>
              <a:t>。</a:t>
            </a:r>
            <a:endParaRPr lang="en-US" altLang="zh-CN" sz="16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5780" t="22753" b="24282"/>
          <a:stretch>
            <a:fillRect/>
          </a:stretch>
        </p:blipFill>
        <p:spPr>
          <a:xfrm>
            <a:off x="2549187" y="3742234"/>
            <a:ext cx="5411897" cy="28601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内容占位符 3"/>
          <p:cNvSpPr txBox="1"/>
          <p:nvPr/>
        </p:nvSpPr>
        <p:spPr>
          <a:xfrm>
            <a:off x="494025" y="1685677"/>
            <a:ext cx="3858519" cy="419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1800" b="1" dirty="0">
                <a:solidFill>
                  <a:srgbClr val="FF0000"/>
                </a:solidFill>
              </a:rPr>
              <a:t>填写、提交表单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本表须按要求如实填写，如发现虚假，无论评选活动进行到何阶段，即取消评选资格，并交由院系处理。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右上角带有“*”的问题为必填项。（如有留空提交会提示表单存在不合法字段）。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点击“提交”，完成申请（每人仅可提交一次，请勿重复操作）。</a:t>
            </a:r>
            <a:endParaRPr lang="en-US" altLang="zh-CN" sz="1600" b="1" dirty="0"/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599" y="2010015"/>
            <a:ext cx="4272587" cy="40534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内容占位符 3"/>
          <p:cNvSpPr txBox="1"/>
          <p:nvPr/>
        </p:nvSpPr>
        <p:spPr>
          <a:xfrm>
            <a:off x="494024" y="1685678"/>
            <a:ext cx="8155951" cy="2032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5"/>
            </a:pPr>
            <a:r>
              <a:rPr lang="zh-CN" altLang="en-US" sz="1800" b="1" dirty="0">
                <a:solidFill>
                  <a:srgbClr val="FF0000"/>
                </a:solidFill>
              </a:rPr>
              <a:t>查看申请状态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申请人通过</a:t>
            </a:r>
            <a:r>
              <a:rPr lang="en-US" altLang="zh-CN" sz="1600" b="1" dirty="0" err="1"/>
              <a:t>jaccount</a:t>
            </a:r>
            <a:r>
              <a:rPr lang="zh-CN" altLang="en-US" sz="1600" b="1" dirty="0"/>
              <a:t>登陆我的数字交大平台。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手机端：</a:t>
            </a:r>
            <a:r>
              <a:rPr lang="zh-CN" altLang="en-US" sz="1600" dirty="0"/>
              <a:t>登录我的数字交大，点击“优秀团员、优秀团干部推荐” ，在右上角“待办事项”展开的菜单里选择“流程中”，查看审批进度。</a:t>
            </a:r>
            <a:endParaRPr lang="en-US" altLang="zh-CN" sz="1600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电脑端：</a:t>
            </a:r>
            <a:r>
              <a:rPr lang="zh-CN" altLang="en-US" sz="1600" dirty="0"/>
              <a:t>登录我的数字交大，点击“优秀团员、优秀团干部推荐” ，在左侧菜单的“流程中”查看审批进度。</a:t>
            </a:r>
            <a:endParaRPr lang="en-US" altLang="zh-CN" sz="16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930" y="4232238"/>
            <a:ext cx="3015998" cy="24439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3348" y="181679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谢 谢！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1</TotalTime>
  <Words>294</Words>
  <Application>Microsoft Office PowerPoint</Application>
  <PresentationFormat>全屏显示(4:3)</PresentationFormat>
  <Paragraphs>32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2016-VI主题</vt:lpstr>
      <vt:lpstr>“五四评优”一门式线上平台使用说明</vt:lpstr>
      <vt:lpstr>目录 Contents</vt:lpstr>
      <vt:lpstr>拟推荐人填写表单</vt:lpstr>
      <vt:lpstr>拟推荐人填写表单</vt:lpstr>
      <vt:lpstr>拟推荐人填写表单</vt:lpstr>
      <vt:lpstr>拟推荐人填写表单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M420</cp:lastModifiedBy>
  <cp:revision>132</cp:revision>
  <dcterms:created xsi:type="dcterms:W3CDTF">2016-01-21T16:32:00Z</dcterms:created>
  <dcterms:modified xsi:type="dcterms:W3CDTF">2021-03-26T02:55:42Z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