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1"/>
  </p:handoutMasterIdLst>
  <p:sldIdLst>
    <p:sldId id="256" r:id="rId3"/>
    <p:sldId id="261" r:id="rId4"/>
    <p:sldId id="264" r:id="rId5"/>
    <p:sldId id="263" r:id="rId6"/>
    <p:sldId id="262" r:id="rId7"/>
    <p:sldId id="265" r:id="rId8"/>
    <p:sldId id="257" r:id="rId9"/>
    <p:sldId id="260" r:id="rId10"/>
  </p:sldIdLst>
  <p:sldSz cx="9144000" cy="6858000" type="screen4x3"/>
  <p:notesSz cx="6797675" cy="992822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4" d="100"/>
          <a:sy n="84" d="100"/>
        </p:scale>
        <p:origin x="-154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63806-05FF-4435-A543-A775B0B06C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CAB4E-0098-4068-8A81-3D025D35372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8064896" cy="2140148"/>
          </a:xfrm>
        </p:spPr>
        <p:txBody>
          <a:bodyPr>
            <a:normAutofit/>
          </a:bodyPr>
          <a:lstStyle/>
          <a:p>
            <a:br>
              <a:rPr lang="en-US" altLang="zh-CN" dirty="0" smtClean="0"/>
            </a:br>
            <a:r>
              <a:rPr lang="zh-CN" altLang="en-US" dirty="0" smtClean="0"/>
              <a:t>研究生中期考核汇报</a:t>
            </a:r>
            <a:br>
              <a:rPr lang="zh-CN" altLang="en-US" dirty="0"/>
            </a:b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4928592" cy="1473200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姓名：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>
                <a:solidFill>
                  <a:schemeClr val="tx1"/>
                </a:solidFill>
              </a:rPr>
              <a:t>学</a:t>
            </a:r>
            <a:r>
              <a:rPr lang="zh-CN" altLang="en-US" dirty="0" smtClean="0">
                <a:solidFill>
                  <a:schemeClr val="tx1"/>
                </a:solidFill>
              </a:rPr>
              <a:t>号：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 smtClean="0">
                <a:solidFill>
                  <a:schemeClr val="tx1"/>
                </a:solidFill>
              </a:rPr>
              <a:t>专业：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 smtClean="0">
                <a:solidFill>
                  <a:schemeClr val="tx1"/>
                </a:solidFill>
              </a:rPr>
              <a:t>导师：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" name="内容占位符 2"/>
          <p:cNvSpPr txBox="1"/>
          <p:nvPr/>
        </p:nvSpPr>
        <p:spPr>
          <a:xfrm>
            <a:off x="683260" y="5445125"/>
            <a:ext cx="5735320" cy="1151890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 panose="05020102010507070707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7015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7015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185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 panose="05020102010507070707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185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 panose="05020102010507070707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185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 panose="05020102010507070707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 panose="05020102010507070707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要求：</a:t>
            </a:r>
            <a:endParaRPr lang="en-US" altLang="zh-CN" sz="2000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1. 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汇报时间不超过</a:t>
            </a:r>
            <a:r>
              <a:rPr lang="en-US" altLang="zh-CN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10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分钟</a:t>
            </a:r>
            <a:endParaRPr lang="zh-CN" altLang="en-US" sz="2000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2. 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本</a:t>
            </a:r>
            <a:r>
              <a:rPr lang="en-US" altLang="zh-CN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只用作内容提醒用，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样式模板请自行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选用</a:t>
            </a:r>
            <a:endParaRPr lang="zh-CN" altLang="en-US" sz="2000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27584" y="2132856"/>
            <a:ext cx="7408333" cy="345069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内容要求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dirty="0" smtClean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开题情况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：选题、设计、意义、可行性等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" name="标题 2"/>
          <p:cNvSpPr txBox="1"/>
          <p:nvPr/>
        </p:nvSpPr>
        <p:spPr>
          <a:xfrm>
            <a:off x="745822" y="408403"/>
            <a:ext cx="5770394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zh-CN" altLang="en-US" dirty="0" smtClean="0">
                <a:solidFill>
                  <a:schemeClr val="tx1"/>
                </a:solidFill>
              </a:rPr>
              <a:t>科研情况考核（重点）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27584" y="2132856"/>
            <a:ext cx="7408333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内容要求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论文进展情况</a:t>
            </a:r>
            <a:r>
              <a:rPr lang="zh-CN" altLang="en-US" sz="28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：包括 </a:t>
            </a:r>
            <a:r>
              <a:rPr lang="zh-CN" altLang="en-US" sz="2800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研究背景与假设</a:t>
            </a:r>
            <a:r>
              <a:rPr lang="zh-CN" altLang="en-US" sz="28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、</a:t>
            </a:r>
            <a:r>
              <a:rPr lang="zh-CN" altLang="en-US" sz="2800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计划</a:t>
            </a:r>
            <a:r>
              <a:rPr lang="zh-CN" altLang="en-US" sz="2800" u="sng" dirty="0">
                <a:latin typeface="华文中宋" panose="02010600040101010101" pitchFamily="2" charset="-122"/>
                <a:ea typeface="华文中宋" panose="02010600040101010101" pitchFamily="2" charset="-122"/>
              </a:rPr>
              <a:t>进度与实际进展</a:t>
            </a:r>
            <a:r>
              <a:rPr lang="zh-CN" altLang="en-US" sz="28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、</a:t>
            </a:r>
            <a:r>
              <a:rPr lang="zh-CN" altLang="en-US" sz="2800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论文中存在的问题</a:t>
            </a:r>
            <a:r>
              <a:rPr lang="zh-CN" altLang="en-US" sz="28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、</a:t>
            </a:r>
            <a:r>
              <a:rPr lang="zh-CN" altLang="en-US" sz="2800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拟解决途径</a:t>
            </a:r>
            <a:r>
              <a:rPr lang="zh-CN" altLang="en-US" sz="28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、</a:t>
            </a:r>
            <a:r>
              <a:rPr lang="zh-CN" altLang="en-US" sz="2800" u="sng" dirty="0">
                <a:latin typeface="华文中宋" panose="02010600040101010101" pitchFamily="2" charset="-122"/>
                <a:ea typeface="华文中宋" panose="02010600040101010101" pitchFamily="2" charset="-122"/>
              </a:rPr>
              <a:t>下阶段</a:t>
            </a:r>
            <a:r>
              <a:rPr lang="zh-CN" altLang="en-US" sz="2800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目标</a:t>
            </a:r>
            <a:r>
              <a:rPr lang="zh-CN" altLang="en-US" sz="28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、</a:t>
            </a:r>
            <a:r>
              <a:rPr lang="zh-CN" altLang="en-US" sz="2800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预计论文完成时间</a:t>
            </a:r>
            <a:r>
              <a:rPr lang="zh-CN" altLang="en-US" sz="28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、</a:t>
            </a:r>
            <a:r>
              <a:rPr lang="zh-CN" altLang="en-US" sz="2800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本人承担的具体任务 </a:t>
            </a:r>
            <a:r>
              <a:rPr lang="zh-CN" altLang="en-US" sz="28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等</a:t>
            </a:r>
            <a:endParaRPr lang="en-US" altLang="zh-CN" sz="2800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zh-CN" altLang="en-US" u="sng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6" name="标题 2"/>
          <p:cNvSpPr txBox="1"/>
          <p:nvPr/>
        </p:nvSpPr>
        <p:spPr>
          <a:xfrm>
            <a:off x="745822" y="408403"/>
            <a:ext cx="6058426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zh-CN" altLang="en-US" dirty="0" smtClean="0">
                <a:solidFill>
                  <a:schemeClr val="tx1"/>
                </a:solidFill>
              </a:rPr>
              <a:t>科研情况考核（重点）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745822" y="1844824"/>
            <a:ext cx="7920880" cy="4464496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zh-CN" altLang="en-US" sz="51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内容要求</a:t>
            </a:r>
            <a:r>
              <a:rPr lang="en-US" altLang="zh-CN" sz="51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51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sz="51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70000"/>
              </a:lnSpc>
            </a:pPr>
            <a:r>
              <a:rPr lang="zh-CN" altLang="en-US" dirty="0" smtClean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取得的阶段性成果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（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发表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/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录用的论著、综述、或科研项目）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70000"/>
              </a:lnSpc>
            </a:pPr>
            <a:r>
              <a:rPr lang="zh-CN" altLang="en-US" u="sng" dirty="0">
                <a:latin typeface="华文中宋" panose="02010600040101010101" pitchFamily="2" charset="-122"/>
                <a:ea typeface="华文中宋" panose="02010600040101010101" pitchFamily="2" charset="-122"/>
              </a:rPr>
              <a:t>文章：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本人是第一作者且导师是通讯作者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；</a:t>
            </a:r>
            <a:r>
              <a:rPr lang="zh-CN" altLang="en-US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已发表格式</a:t>
            </a:r>
            <a:r>
              <a:rPr lang="zh-CN" altLang="en-US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[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序号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]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作者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作者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，作者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，等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. 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篇名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，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期刊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名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[J]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，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年份，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卷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(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期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)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，起止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页码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. </a:t>
            </a:r>
            <a:r>
              <a:rPr lang="zh-CN" altLang="en-US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已录用格式：</a:t>
            </a:r>
            <a:r>
              <a:rPr lang="en-US" altLang="zh-CN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[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序号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作者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，作者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，作者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，等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. 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篇名，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期刊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名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[J] 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，年份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.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（已录用）</a:t>
            </a:r>
            <a:endParaRPr lang="en-US" altLang="zh-CN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70000"/>
              </a:lnSpc>
            </a:pPr>
            <a:r>
              <a:rPr lang="zh-CN" altLang="en-US" u="sng" dirty="0">
                <a:latin typeface="华文中宋" panose="02010600040101010101" pitchFamily="2" charset="-122"/>
                <a:ea typeface="华文中宋" panose="02010600040101010101" pitchFamily="2" charset="-122"/>
              </a:rPr>
              <a:t>专著：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需正式出版；</a:t>
            </a:r>
            <a:r>
              <a:rPr lang="zh-CN" altLang="en-US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格式</a:t>
            </a:r>
            <a:r>
              <a:rPr lang="zh-CN" altLang="en-US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r>
              <a:rPr lang="en-US" altLang="zh-CN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[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序号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] 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作者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，书名，版次（第一版不标注），出版地，出版单位，出版年份，起止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页码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.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70000"/>
              </a:lnSpc>
            </a:pPr>
            <a:r>
              <a:rPr lang="zh-CN" altLang="en-US" u="sng" dirty="0">
                <a:latin typeface="华文中宋" panose="02010600040101010101" pitchFamily="2" charset="-122"/>
                <a:ea typeface="华文中宋" panose="02010600040101010101" pitchFamily="2" charset="-122"/>
              </a:rPr>
              <a:t>专利</a:t>
            </a:r>
            <a:r>
              <a:rPr lang="zh-CN" altLang="en-US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需正式获得；</a:t>
            </a:r>
            <a:r>
              <a:rPr lang="zh-CN" altLang="en-US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格式：</a:t>
            </a:r>
            <a:r>
              <a:rPr lang="en-US" altLang="zh-CN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[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序号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]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专利申请者，题名，国别，专利文献种类，专利号，出版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日期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.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70000"/>
              </a:lnSpc>
            </a:pPr>
            <a:r>
              <a:rPr lang="zh-CN" altLang="en-US" u="sng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项目</a:t>
            </a:r>
            <a:r>
              <a:rPr lang="zh-CN" altLang="en-US" u="sng" dirty="0"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本人撰写申请并成功，导师为负责人；</a:t>
            </a:r>
            <a:r>
              <a:rPr lang="zh-CN" altLang="en-US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格式</a:t>
            </a:r>
            <a:r>
              <a:rPr lang="zh-CN" altLang="en-US" b="1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[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序号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] 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项目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编号，项目名称，负责人，起止年月，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经费</a:t>
            </a:r>
            <a:r>
              <a:rPr lang="en-US" altLang="zh-CN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.</a:t>
            </a:r>
            <a:endParaRPr lang="en-US" altLang="zh-CN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" name="标题 2"/>
          <p:cNvSpPr txBox="1"/>
          <p:nvPr/>
        </p:nvSpPr>
        <p:spPr>
          <a:xfrm>
            <a:off x="745822" y="408403"/>
            <a:ext cx="5986418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zh-CN" altLang="en-US" dirty="0" smtClean="0">
                <a:solidFill>
                  <a:schemeClr val="tx1"/>
                </a:solidFill>
              </a:rPr>
              <a:t>科研情况考核（重点）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899592" y="404664"/>
            <a:ext cx="4968552" cy="1252728"/>
          </a:xfrm>
        </p:spPr>
        <p:txBody>
          <a:bodyPr>
            <a:normAutofit fontScale="90000"/>
          </a:bodyPr>
          <a:lstStyle/>
          <a:p>
            <a:pPr algn="l"/>
            <a:r>
              <a:rPr lang="zh-CN" altLang="en-US" dirty="0" smtClean="0"/>
              <a:t>科研情况考核（重点）</a:t>
            </a:r>
            <a:endParaRPr lang="zh-CN" altLang="en-US" dirty="0"/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27584" y="2492896"/>
            <a:ext cx="7704856" cy="2376264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内容要求</a:t>
            </a:r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60000"/>
              </a:lnSpc>
            </a:pPr>
            <a:r>
              <a:rPr lang="zh-CN" altLang="en-US" dirty="0" smtClean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参加科研工作情况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：项目名称、本人承担的具体工作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60000"/>
              </a:lnSpc>
            </a:pPr>
            <a:r>
              <a:rPr lang="zh-CN" altLang="en-US" dirty="0" smtClean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学术交流获奖情况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有口头汇报、壁报展示或大会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获奖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2"/>
          <p:cNvSpPr txBox="1"/>
          <p:nvPr/>
        </p:nvSpPr>
        <p:spPr>
          <a:xfrm>
            <a:off x="691271" y="656692"/>
            <a:ext cx="7416824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zh-CN" altLang="en-US" dirty="0" smtClean="0">
                <a:solidFill>
                  <a:schemeClr val="bg1"/>
                </a:solidFill>
              </a:rPr>
              <a:t>业务情况考核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9" name="内容占位符 1"/>
          <p:cNvSpPr>
            <a:spLocks noGrp="1"/>
          </p:cNvSpPr>
          <p:nvPr>
            <p:ph idx="1"/>
          </p:nvPr>
        </p:nvSpPr>
        <p:spPr>
          <a:xfrm>
            <a:off x="699762" y="1988840"/>
            <a:ext cx="7408333" cy="3450696"/>
          </a:xfrm>
        </p:spPr>
        <p:txBody>
          <a:bodyPr>
            <a:normAutofit fontScale="60000" lnSpcReduction="20000"/>
          </a:bodyPr>
          <a:lstStyle/>
          <a:p>
            <a:pPr marL="0" indent="0"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内容要求：</a:t>
            </a:r>
            <a:endParaRPr lang="en-US" altLang="zh-CN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60000"/>
              </a:lnSpc>
            </a:pP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成绩、级点（博士无级点要求）、班级排名</a:t>
            </a:r>
            <a:endParaRPr lang="en-US" altLang="zh-CN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60000"/>
              </a:lnSpc>
            </a:pP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在理论基础、专业基础、专业知识、科研工作、医疗或教学实践等方面的情况；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60000"/>
              </a:lnSpc>
            </a:pP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参加</a:t>
            </a:r>
            <a:r>
              <a:rPr lang="zh-CN" altLang="en-US" dirty="0" smtClean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医疗或教学实践</a:t>
            </a: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情况（完成时间、轮转科室等）：以轮转申请表为准；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60000"/>
              </a:lnSpc>
            </a:pPr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文献阅读情况：文献来源、与课题相关程度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" name="标题 2"/>
          <p:cNvSpPr>
            <a:spLocks noGrp="1"/>
          </p:cNvSpPr>
          <p:nvPr>
            <p:ph type="title"/>
          </p:nvPr>
        </p:nvSpPr>
        <p:spPr>
          <a:xfrm>
            <a:off x="534828" y="764704"/>
            <a:ext cx="6336704" cy="898360"/>
          </a:xfrm>
        </p:spPr>
        <p:txBody>
          <a:bodyPr/>
          <a:lstStyle/>
          <a:p>
            <a:pPr algn="l"/>
            <a:r>
              <a:rPr lang="zh-CN" altLang="en-US" dirty="0" smtClean="0"/>
              <a:t>业务情况考核</a:t>
            </a:r>
            <a:endParaRPr lang="zh-CN" altLang="en-US" dirty="0"/>
          </a:p>
        </p:txBody>
      </p:sp>
      <p:sp>
        <p:nvSpPr>
          <p:cNvPr id="6" name="内容占位符 2"/>
          <p:cNvSpPr txBox="1"/>
          <p:nvPr>
            <p:custDataLst>
              <p:tags r:id="rId1"/>
            </p:custDataLst>
          </p:nvPr>
        </p:nvSpPr>
        <p:spPr>
          <a:xfrm>
            <a:off x="755576" y="5157192"/>
            <a:ext cx="5539798" cy="1152128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 panose="05020102010507070707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7015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7015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185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 panose="05020102010507070707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185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 panose="05020102010507070707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185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 panose="05020102010507070707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 panose="05020102010507070707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要求：限</a:t>
            </a:r>
            <a:r>
              <a:rPr lang="en-US" altLang="zh-CN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张幻灯片，简略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汇报</a:t>
            </a:r>
            <a:endParaRPr lang="zh-CN" altLang="en-US" sz="2000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534828" y="764704"/>
            <a:ext cx="6336704" cy="898360"/>
          </a:xfrm>
        </p:spPr>
        <p:txBody>
          <a:bodyPr/>
          <a:lstStyle/>
          <a:p>
            <a:pPr algn="l"/>
            <a:r>
              <a:rPr lang="zh-CN" altLang="en-US" dirty="0" smtClean="0"/>
              <a:t>德育情况考核</a:t>
            </a:r>
            <a:endParaRPr lang="zh-CN" altLang="en-US" dirty="0"/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83568" y="2060848"/>
            <a:ext cx="7408333" cy="10081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内容要求：</a:t>
            </a:r>
            <a:endParaRPr lang="en-US" altLang="zh-CN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思想政治；社会活动；奖惩情况</a:t>
            </a:r>
            <a:endParaRPr lang="en-US" altLang="zh-CN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6" name="内容占位符 2"/>
          <p:cNvSpPr txBox="1"/>
          <p:nvPr/>
        </p:nvSpPr>
        <p:spPr>
          <a:xfrm>
            <a:off x="755576" y="5157192"/>
            <a:ext cx="5539798" cy="1152128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 panose="05020102010507070707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7015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7015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185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 panose="05020102010507070707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185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 panose="05020102010507070707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185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 panose="05020102010507070707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 panose="05020102010507070707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要求：限</a:t>
            </a:r>
            <a:r>
              <a:rPr lang="en-US" altLang="zh-CN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张幻灯片，简略</a:t>
            </a:r>
            <a:r>
              <a:rPr lang="zh-CN" altLang="en-US" sz="2000" dirty="0" smtClean="0">
                <a:latin typeface="华文中宋" panose="02010600040101010101" pitchFamily="2" charset="-122"/>
                <a:ea typeface="华文中宋" panose="02010600040101010101" pitchFamily="2" charset="-122"/>
              </a:rPr>
              <a:t>汇报</a:t>
            </a:r>
            <a:endParaRPr lang="zh-CN" altLang="en-US" sz="2000" dirty="0" smtClean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14016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 smtClean="0"/>
              <a:t>谢 谢！</a:t>
            </a:r>
            <a:endParaRPr lang="zh-CN" altLang="en-US" sz="4000" b="1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733</Words>
  <Application>WPS 演示</Application>
  <PresentationFormat>全屏显示(4:3)</PresentationFormat>
  <Paragraphs>59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3" baseType="lpstr">
      <vt:lpstr>Arial</vt:lpstr>
      <vt:lpstr>宋体</vt:lpstr>
      <vt:lpstr>Wingdings</vt:lpstr>
      <vt:lpstr>Wingdings 2</vt:lpstr>
      <vt:lpstr>华文中宋</vt:lpstr>
      <vt:lpstr>汉仪书宋二KW</vt:lpstr>
      <vt:lpstr>黑体</vt:lpstr>
      <vt:lpstr>汉仪中黑KW</vt:lpstr>
      <vt:lpstr>Calibri</vt:lpstr>
      <vt:lpstr>Helvetica Neue</vt:lpstr>
      <vt:lpstr>微软雅黑</vt:lpstr>
      <vt:lpstr>汉仪旗黑</vt:lpstr>
      <vt:lpstr>宋体</vt:lpstr>
      <vt:lpstr>Arial Unicode MS</vt:lpstr>
      <vt:lpstr>Office 主题​​</vt:lpstr>
      <vt:lpstr> 研究生中期考核汇报 </vt:lpstr>
      <vt:lpstr>PowerPoint 演示文稿</vt:lpstr>
      <vt:lpstr>PowerPoint 演示文稿</vt:lpstr>
      <vt:lpstr>PowerPoint 演示文稿</vt:lpstr>
      <vt:lpstr>科研情况考核（重点）</vt:lpstr>
      <vt:lpstr>业务情况考核</vt:lpstr>
      <vt:lpstr>德育情况考核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001</dc:creator>
  <cp:lastModifiedBy>蔡彦洵</cp:lastModifiedBy>
  <cp:revision>26</cp:revision>
  <cp:lastPrinted>2025-12-30T05:41:33Z</cp:lastPrinted>
  <dcterms:created xsi:type="dcterms:W3CDTF">2025-12-30T05:41:33Z</dcterms:created>
  <dcterms:modified xsi:type="dcterms:W3CDTF">2025-12-30T05:41:33Z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9B9D24F3D5B09D891BF13A67A8D405E1_43</vt:lpwstr>
  </property>
  <property fmtid="{D5CDD505-2E9C-101B-9397-08002B2CF9AE}" pid="3" name="KSOProductBuildVer">
    <vt:lpwstr>2052-6.5.2.8766</vt:lpwstr>
  </property>
</Properties>
</file>